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Lst>
  <p:sldSz cx="18288000" cy="10287000"/>
  <p:notesSz cx="6858000" cy="9144000"/>
  <p:embeddedFontLst>
    <p:embeddedFont>
      <p:font typeface="Neo Sans" panose="020B0604020202020204" charset="0"/>
      <p:regular r:id="rId25"/>
    </p:embeddedFont>
    <p:embeddedFont>
      <p:font typeface="Neo Sans Bold" panose="020B0604020202020204" charset="0"/>
      <p:regular r:id="rId26"/>
    </p:embeddedFont>
    <p:embeddedFont>
      <p:font typeface="Poppins" panose="020B0502040204020203" pitchFamily="2" charset="0"/>
      <p:regular r:id="rId27"/>
    </p:embeddedFont>
    <p:embeddedFont>
      <p:font typeface="Poppins Bold" panose="020B0604020202020204" charset="0"/>
      <p:regular r:id="rId2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39" d="100"/>
          <a:sy n="39" d="100"/>
        </p:scale>
        <p:origin x="544" y="5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11/11/2025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11/11/2025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11/11/2025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11/11/2025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11/11/2025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3.jpeg"/><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9.svg"/></Relationships>
</file>

<file path=ppt/slides/_rels/slide11.xml.rels><?xml version="1.0" encoding="UTF-8" standalone="yes"?>
<Relationships xmlns="http://schemas.openxmlformats.org/package/2006/relationships"><Relationship Id="rId3" Type="http://schemas.openxmlformats.org/officeDocument/2006/relationships/image" Target="../media/image3.svg"/><Relationship Id="rId7" Type="http://schemas.openxmlformats.org/officeDocument/2006/relationships/image" Target="../media/image16.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7.svg"/><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image" Target="../media/image3.svg"/><Relationship Id="rId7" Type="http://schemas.openxmlformats.org/officeDocument/2006/relationships/image" Target="../media/image18.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7.svg"/><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image" Target="../media/image3.svg"/><Relationship Id="rId7" Type="http://schemas.openxmlformats.org/officeDocument/2006/relationships/image" Target="../media/image20.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7.svg"/><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openxmlformats.org/officeDocument/2006/relationships/image" Target="../media/image3.svg"/><Relationship Id="rId7" Type="http://schemas.openxmlformats.org/officeDocument/2006/relationships/image" Target="../media/image22.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7.svg"/><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3" Type="http://schemas.openxmlformats.org/officeDocument/2006/relationships/image" Target="../media/image3.svg"/><Relationship Id="rId7" Type="http://schemas.openxmlformats.org/officeDocument/2006/relationships/image" Target="../media/image24.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7.svg"/><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3" Type="http://schemas.openxmlformats.org/officeDocument/2006/relationships/image" Target="../media/image3.svg"/><Relationship Id="rId7" Type="http://schemas.openxmlformats.org/officeDocument/2006/relationships/image" Target="../media/image26.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7.svg"/><Relationship Id="rId4" Type="http://schemas.openxmlformats.org/officeDocument/2006/relationships/image" Target="../media/image6.png"/></Relationships>
</file>

<file path=ppt/slides/_rels/slide17.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8.svg"/><Relationship Id="rId7" Type="http://schemas.openxmlformats.org/officeDocument/2006/relationships/image" Target="../media/image30.png"/><Relationship Id="rId2" Type="http://schemas.openxmlformats.org/officeDocument/2006/relationships/image" Target="../media/image27.png"/><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7.svg"/><Relationship Id="rId4" Type="http://schemas.openxmlformats.org/officeDocument/2006/relationships/image" Target="../media/image6.png"/></Relationships>
</file>

<file path=ppt/slides/_rels/slide18.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svg"/><Relationship Id="rId7" Type="http://schemas.openxmlformats.org/officeDocument/2006/relationships/image" Target="../media/image32.png"/><Relationship Id="rId2" Type="http://schemas.openxmlformats.org/officeDocument/2006/relationships/image" Target="../media/image27.png"/><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image" Target="../media/image7.svg"/><Relationship Id="rId4" Type="http://schemas.openxmlformats.org/officeDocument/2006/relationships/image" Target="../media/image6.png"/></Relationships>
</file>

<file path=ppt/slides/_rels/slide19.xml.rels><?xml version="1.0" encoding="UTF-8" standalone="yes"?>
<Relationships xmlns="http://schemas.openxmlformats.org/package/2006/relationships"><Relationship Id="rId3" Type="http://schemas.openxmlformats.org/officeDocument/2006/relationships/image" Target="../media/image28.svg"/><Relationship Id="rId7" Type="http://schemas.openxmlformats.org/officeDocument/2006/relationships/image" Target="../media/image35.png"/><Relationship Id="rId2" Type="http://schemas.openxmlformats.org/officeDocument/2006/relationships/image" Target="../media/image27.png"/><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image" Target="../media/image7.svg"/><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20.xml.rels><?xml version="1.0" encoding="UTF-8" standalone="yes"?>
<Relationships xmlns="http://schemas.openxmlformats.org/package/2006/relationships"><Relationship Id="rId3" Type="http://schemas.openxmlformats.org/officeDocument/2006/relationships/image" Target="../media/image28.svg"/><Relationship Id="rId7" Type="http://schemas.openxmlformats.org/officeDocument/2006/relationships/image" Target="../media/image37.png"/><Relationship Id="rId2" Type="http://schemas.openxmlformats.org/officeDocument/2006/relationships/image" Target="../media/image27.png"/><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7.svg"/><Relationship Id="rId4" Type="http://schemas.openxmlformats.org/officeDocument/2006/relationships/image" Target="../media/image6.png"/></Relationships>
</file>

<file path=ppt/slides/_rels/slide21.xml.rels><?xml version="1.0" encoding="UTF-8" standalone="yes"?>
<Relationships xmlns="http://schemas.openxmlformats.org/package/2006/relationships"><Relationship Id="rId3" Type="http://schemas.openxmlformats.org/officeDocument/2006/relationships/image" Target="../media/image28.svg"/><Relationship Id="rId7" Type="http://schemas.openxmlformats.org/officeDocument/2006/relationships/image" Target="../media/image39.png"/><Relationship Id="rId2" Type="http://schemas.openxmlformats.org/officeDocument/2006/relationships/image" Target="../media/image27.png"/><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7.svg"/><Relationship Id="rId4" Type="http://schemas.openxmlformats.org/officeDocument/2006/relationships/image" Target="../media/image6.png"/></Relationships>
</file>

<file path=ppt/slides/_rels/slide2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3.svg"/><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5.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7.sv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9.sv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5.sv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5.sv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5.sv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833290" cy="1593725"/>
          </a:xfrm>
        </p:grpSpPr>
        <p:sp>
          <p:nvSpPr>
            <p:cNvPr id="3" name="Freeform 3"/>
            <p:cNvSpPr/>
            <p:nvPr/>
          </p:nvSpPr>
          <p:spPr>
            <a:xfrm>
              <a:off x="0" y="0"/>
              <a:ext cx="2833290" cy="1593725"/>
            </a:xfrm>
            <a:custGeom>
              <a:avLst/>
              <a:gdLst/>
              <a:ahLst/>
              <a:cxnLst/>
              <a:rect l="l" t="t" r="r" b="b"/>
              <a:pathLst>
                <a:path w="2833290" h="1593725">
                  <a:moveTo>
                    <a:pt x="0" y="0"/>
                  </a:moveTo>
                  <a:lnTo>
                    <a:pt x="2833290" y="0"/>
                  </a:lnTo>
                  <a:lnTo>
                    <a:pt x="2833290" y="1593725"/>
                  </a:lnTo>
                  <a:lnTo>
                    <a:pt x="0" y="1593725"/>
                  </a:lnTo>
                  <a:close/>
                </a:path>
              </a:pathLst>
            </a:custGeom>
            <a:blipFill>
              <a:blip r:embed="rId2"/>
              <a:stretch>
                <a:fillRect/>
              </a:stretch>
            </a:blipFill>
          </p:spPr>
          <p:txBody>
            <a:bodyPr/>
            <a:lstStyle/>
            <a:p>
              <a:endParaRPr lang="en-PH"/>
            </a:p>
          </p:txBody>
        </p:sp>
      </p:grpSp>
      <p:grpSp>
        <p:nvGrpSpPr>
          <p:cNvPr id="4" name="Group 4"/>
          <p:cNvGrpSpPr/>
          <p:nvPr/>
        </p:nvGrpSpPr>
        <p:grpSpPr>
          <a:xfrm>
            <a:off x="0" y="0"/>
            <a:ext cx="18288000" cy="10287000"/>
            <a:chOff x="0" y="0"/>
            <a:chExt cx="4816593" cy="2709333"/>
          </a:xfrm>
        </p:grpSpPr>
        <p:sp>
          <p:nvSpPr>
            <p:cNvPr id="5" name="Freeform 5"/>
            <p:cNvSpPr/>
            <p:nvPr/>
          </p:nvSpPr>
          <p:spPr>
            <a:xfrm>
              <a:off x="0" y="0"/>
              <a:ext cx="4816592" cy="2709333"/>
            </a:xfrm>
            <a:custGeom>
              <a:avLst/>
              <a:gdLst/>
              <a:ahLst/>
              <a:cxnLst/>
              <a:rect l="l" t="t" r="r" b="b"/>
              <a:pathLst>
                <a:path w="4816592" h="2709333">
                  <a:moveTo>
                    <a:pt x="0" y="0"/>
                  </a:moveTo>
                  <a:lnTo>
                    <a:pt x="4816592" y="0"/>
                  </a:lnTo>
                  <a:lnTo>
                    <a:pt x="4816592" y="2709333"/>
                  </a:lnTo>
                  <a:lnTo>
                    <a:pt x="0" y="2709333"/>
                  </a:lnTo>
                  <a:close/>
                </a:path>
              </a:pathLst>
            </a:custGeom>
            <a:gradFill rotWithShape="1">
              <a:gsLst>
                <a:gs pos="0">
                  <a:srgbClr val="00E0FF">
                    <a:alpha val="55000"/>
                  </a:srgbClr>
                </a:gs>
                <a:gs pos="100000">
                  <a:srgbClr val="1E53A0">
                    <a:alpha val="55000"/>
                  </a:srgbClr>
                </a:gs>
              </a:gsLst>
              <a:path path="circle">
                <a:fillToRect l="50000" t="50000" r="50000" b="50000"/>
              </a:path>
            </a:gradFill>
          </p:spPr>
          <p:txBody>
            <a:bodyPr/>
            <a:lstStyle/>
            <a:p>
              <a:endParaRPr lang="en-PH"/>
            </a:p>
          </p:txBody>
        </p:sp>
        <p:sp>
          <p:nvSpPr>
            <p:cNvPr id="6" name="TextBox 6"/>
            <p:cNvSpPr txBox="1"/>
            <p:nvPr/>
          </p:nvSpPr>
          <p:spPr>
            <a:xfrm>
              <a:off x="0" y="-66675"/>
              <a:ext cx="4816593" cy="2776008"/>
            </a:xfrm>
            <a:prstGeom prst="rect">
              <a:avLst/>
            </a:prstGeom>
          </p:spPr>
          <p:txBody>
            <a:bodyPr lIns="50800" tIns="50800" rIns="50800" bIns="50800" rtlCol="0" anchor="ctr"/>
            <a:lstStyle/>
            <a:p>
              <a:pPr algn="ctr">
                <a:lnSpc>
                  <a:spcPts val="3392"/>
                </a:lnSpc>
              </a:pPr>
              <a:endParaRPr/>
            </a:p>
          </p:txBody>
        </p:sp>
      </p:grpSp>
      <p:sp>
        <p:nvSpPr>
          <p:cNvPr id="7" name="Freeform 7"/>
          <p:cNvSpPr/>
          <p:nvPr/>
        </p:nvSpPr>
        <p:spPr>
          <a:xfrm flipH="1">
            <a:off x="15255366" y="2293091"/>
            <a:ext cx="4114800" cy="680812"/>
          </a:xfrm>
          <a:custGeom>
            <a:avLst/>
            <a:gdLst/>
            <a:ahLst/>
            <a:cxnLst/>
            <a:rect l="l" t="t" r="r" b="b"/>
            <a:pathLst>
              <a:path w="4114800" h="680812">
                <a:moveTo>
                  <a:pt x="4114800" y="0"/>
                </a:moveTo>
                <a:lnTo>
                  <a:pt x="0" y="0"/>
                </a:lnTo>
                <a:lnTo>
                  <a:pt x="0" y="680813"/>
                </a:lnTo>
                <a:lnTo>
                  <a:pt x="4114800" y="680813"/>
                </a:lnTo>
                <a:lnTo>
                  <a:pt x="411480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PH"/>
          </a:p>
        </p:txBody>
      </p:sp>
      <p:sp>
        <p:nvSpPr>
          <p:cNvPr id="8" name="TextBox 8"/>
          <p:cNvSpPr txBox="1"/>
          <p:nvPr/>
        </p:nvSpPr>
        <p:spPr>
          <a:xfrm>
            <a:off x="3032634" y="1827729"/>
            <a:ext cx="12222732" cy="2063750"/>
          </a:xfrm>
          <a:prstGeom prst="rect">
            <a:avLst/>
          </a:prstGeom>
        </p:spPr>
        <p:txBody>
          <a:bodyPr lIns="0" tIns="0" rIns="0" bIns="0" rtlCol="0" anchor="t">
            <a:spAutoFit/>
          </a:bodyPr>
          <a:lstStyle/>
          <a:p>
            <a:pPr algn="ctr">
              <a:lnSpc>
                <a:spcPts val="14279"/>
              </a:lnSpc>
            </a:pPr>
            <a:r>
              <a:rPr lang="en-US" sz="11899" b="1">
                <a:solidFill>
                  <a:srgbClr val="FFFFFF"/>
                </a:solidFill>
                <a:latin typeface="Neo Sans Bold"/>
                <a:ea typeface="Neo Sans Bold"/>
                <a:cs typeface="Neo Sans Bold"/>
                <a:sym typeface="Neo Sans Bold"/>
              </a:rPr>
              <a:t>PROGRAM:</a:t>
            </a:r>
          </a:p>
        </p:txBody>
      </p:sp>
      <p:sp>
        <p:nvSpPr>
          <p:cNvPr id="9" name="TextBox 9"/>
          <p:cNvSpPr txBox="1"/>
          <p:nvPr/>
        </p:nvSpPr>
        <p:spPr>
          <a:xfrm>
            <a:off x="3032634" y="4953000"/>
            <a:ext cx="13085658" cy="1666875"/>
          </a:xfrm>
          <a:prstGeom prst="rect">
            <a:avLst/>
          </a:prstGeom>
        </p:spPr>
        <p:txBody>
          <a:bodyPr lIns="0" tIns="0" rIns="0" bIns="0" rtlCol="0" anchor="t">
            <a:spAutoFit/>
          </a:bodyPr>
          <a:lstStyle/>
          <a:p>
            <a:pPr algn="ctr">
              <a:lnSpc>
                <a:spcPts val="11519"/>
              </a:lnSpc>
            </a:pPr>
            <a:r>
              <a:rPr lang="en-US" sz="9600" b="1">
                <a:solidFill>
                  <a:srgbClr val="00FFFF"/>
                </a:solidFill>
                <a:latin typeface="Neo Sans Bold"/>
                <a:ea typeface="Neo Sans Bold"/>
                <a:cs typeface="Neo Sans Bold"/>
                <a:sym typeface="Neo Sans Bold"/>
              </a:rPr>
              <a:t>BUDGET TRACKER</a:t>
            </a:r>
          </a:p>
        </p:txBody>
      </p:sp>
      <p:sp>
        <p:nvSpPr>
          <p:cNvPr id="10" name="Freeform 10"/>
          <p:cNvSpPr/>
          <p:nvPr/>
        </p:nvSpPr>
        <p:spPr>
          <a:xfrm>
            <a:off x="-548267" y="8082674"/>
            <a:ext cx="4114800" cy="680812"/>
          </a:xfrm>
          <a:custGeom>
            <a:avLst/>
            <a:gdLst/>
            <a:ahLst/>
            <a:cxnLst/>
            <a:rect l="l" t="t" r="r" b="b"/>
            <a:pathLst>
              <a:path w="4114800" h="680812">
                <a:moveTo>
                  <a:pt x="0" y="0"/>
                </a:moveTo>
                <a:lnTo>
                  <a:pt x="4114800" y="0"/>
                </a:lnTo>
                <a:lnTo>
                  <a:pt x="4114800" y="680812"/>
                </a:lnTo>
                <a:lnTo>
                  <a:pt x="0" y="68081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PH"/>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833290" cy="1593725"/>
          </a:xfrm>
        </p:grpSpPr>
        <p:sp>
          <p:nvSpPr>
            <p:cNvPr id="3" name="Freeform 3"/>
            <p:cNvSpPr/>
            <p:nvPr/>
          </p:nvSpPr>
          <p:spPr>
            <a:xfrm>
              <a:off x="0" y="0"/>
              <a:ext cx="2833290" cy="1593725"/>
            </a:xfrm>
            <a:custGeom>
              <a:avLst/>
              <a:gdLst/>
              <a:ahLst/>
              <a:cxnLst/>
              <a:rect l="l" t="t" r="r" b="b"/>
              <a:pathLst>
                <a:path w="2833290" h="1593725">
                  <a:moveTo>
                    <a:pt x="0" y="0"/>
                  </a:moveTo>
                  <a:lnTo>
                    <a:pt x="2833290" y="0"/>
                  </a:lnTo>
                  <a:lnTo>
                    <a:pt x="2833290" y="1593725"/>
                  </a:lnTo>
                  <a:lnTo>
                    <a:pt x="0" y="1593725"/>
                  </a:lnTo>
                  <a:close/>
                </a:path>
              </a:pathLst>
            </a:custGeom>
            <a:blipFill>
              <a:blip r:embed="rId2"/>
              <a:stretch>
                <a:fillRect/>
              </a:stretch>
            </a:blipFill>
          </p:spPr>
          <p:txBody>
            <a:bodyPr/>
            <a:lstStyle/>
            <a:p>
              <a:endParaRPr lang="en-PH"/>
            </a:p>
          </p:txBody>
        </p:sp>
      </p:grpSp>
      <p:grpSp>
        <p:nvGrpSpPr>
          <p:cNvPr id="4" name="Group 4"/>
          <p:cNvGrpSpPr/>
          <p:nvPr/>
        </p:nvGrpSpPr>
        <p:grpSpPr>
          <a:xfrm>
            <a:off x="0" y="-38100"/>
            <a:ext cx="18288000" cy="10325100"/>
            <a:chOff x="0" y="0"/>
            <a:chExt cx="4816593" cy="2719368"/>
          </a:xfrm>
        </p:grpSpPr>
        <p:sp>
          <p:nvSpPr>
            <p:cNvPr id="5" name="Freeform 5"/>
            <p:cNvSpPr/>
            <p:nvPr/>
          </p:nvSpPr>
          <p:spPr>
            <a:xfrm>
              <a:off x="0" y="0"/>
              <a:ext cx="4816592" cy="2719368"/>
            </a:xfrm>
            <a:custGeom>
              <a:avLst/>
              <a:gdLst/>
              <a:ahLst/>
              <a:cxnLst/>
              <a:rect l="l" t="t" r="r" b="b"/>
              <a:pathLst>
                <a:path w="4816592" h="2719368">
                  <a:moveTo>
                    <a:pt x="0" y="0"/>
                  </a:moveTo>
                  <a:lnTo>
                    <a:pt x="4816592" y="0"/>
                  </a:lnTo>
                  <a:lnTo>
                    <a:pt x="4816592" y="2719368"/>
                  </a:lnTo>
                  <a:lnTo>
                    <a:pt x="0" y="2719368"/>
                  </a:lnTo>
                  <a:close/>
                </a:path>
              </a:pathLst>
            </a:custGeom>
            <a:gradFill rotWithShape="1">
              <a:gsLst>
                <a:gs pos="0">
                  <a:srgbClr val="00E0FF">
                    <a:alpha val="55000"/>
                  </a:srgbClr>
                </a:gs>
                <a:gs pos="100000">
                  <a:srgbClr val="1E53A0">
                    <a:alpha val="55000"/>
                  </a:srgbClr>
                </a:gs>
              </a:gsLst>
              <a:path path="circle">
                <a:fillToRect l="50000" t="50000" r="50000" b="50000"/>
              </a:path>
            </a:gradFill>
          </p:spPr>
          <p:txBody>
            <a:bodyPr/>
            <a:lstStyle/>
            <a:p>
              <a:endParaRPr lang="en-PH"/>
            </a:p>
          </p:txBody>
        </p:sp>
        <p:sp>
          <p:nvSpPr>
            <p:cNvPr id="6" name="TextBox 6"/>
            <p:cNvSpPr txBox="1"/>
            <p:nvPr/>
          </p:nvSpPr>
          <p:spPr>
            <a:xfrm>
              <a:off x="0" y="-66675"/>
              <a:ext cx="4816593" cy="2786043"/>
            </a:xfrm>
            <a:prstGeom prst="rect">
              <a:avLst/>
            </a:prstGeom>
          </p:spPr>
          <p:txBody>
            <a:bodyPr lIns="50800" tIns="50800" rIns="50800" bIns="50800" rtlCol="0" anchor="ctr"/>
            <a:lstStyle/>
            <a:p>
              <a:pPr algn="ctr">
                <a:lnSpc>
                  <a:spcPts val="3392"/>
                </a:lnSpc>
              </a:pPr>
              <a:endParaRPr/>
            </a:p>
          </p:txBody>
        </p:sp>
      </p:grpSp>
      <p:sp>
        <p:nvSpPr>
          <p:cNvPr id="7" name="Freeform 7"/>
          <p:cNvSpPr/>
          <p:nvPr/>
        </p:nvSpPr>
        <p:spPr>
          <a:xfrm flipH="1">
            <a:off x="-2864719" y="7851244"/>
            <a:ext cx="10011099" cy="1474362"/>
          </a:xfrm>
          <a:custGeom>
            <a:avLst/>
            <a:gdLst/>
            <a:ahLst/>
            <a:cxnLst/>
            <a:rect l="l" t="t" r="r" b="b"/>
            <a:pathLst>
              <a:path w="10011099" h="1474362">
                <a:moveTo>
                  <a:pt x="10011099" y="0"/>
                </a:moveTo>
                <a:lnTo>
                  <a:pt x="0" y="0"/>
                </a:lnTo>
                <a:lnTo>
                  <a:pt x="0" y="1474362"/>
                </a:lnTo>
                <a:lnTo>
                  <a:pt x="10011099" y="1474362"/>
                </a:lnTo>
                <a:lnTo>
                  <a:pt x="10011099"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PH"/>
          </a:p>
        </p:txBody>
      </p:sp>
      <p:grpSp>
        <p:nvGrpSpPr>
          <p:cNvPr id="8" name="Group 8"/>
          <p:cNvGrpSpPr/>
          <p:nvPr/>
        </p:nvGrpSpPr>
        <p:grpSpPr>
          <a:xfrm>
            <a:off x="6445378" y="9070861"/>
            <a:ext cx="132088" cy="132088"/>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FFFF"/>
            </a:solidFill>
          </p:spPr>
          <p:txBody>
            <a:bodyPr/>
            <a:lstStyle/>
            <a:p>
              <a:endParaRPr lang="en-PH"/>
            </a:p>
          </p:txBody>
        </p:sp>
        <p:sp>
          <p:nvSpPr>
            <p:cNvPr id="10" name="TextBox 10"/>
            <p:cNvSpPr txBox="1"/>
            <p:nvPr/>
          </p:nvSpPr>
          <p:spPr>
            <a:xfrm>
              <a:off x="76200" y="19050"/>
              <a:ext cx="660400" cy="717550"/>
            </a:xfrm>
            <a:prstGeom prst="rect">
              <a:avLst/>
            </a:prstGeom>
          </p:spPr>
          <p:txBody>
            <a:bodyPr lIns="50800" tIns="50800" rIns="50800" bIns="50800" rtlCol="0" anchor="ctr"/>
            <a:lstStyle/>
            <a:p>
              <a:pPr algn="ctr">
                <a:lnSpc>
                  <a:spcPts val="2871"/>
                </a:lnSpc>
              </a:pPr>
              <a:endParaRPr/>
            </a:p>
          </p:txBody>
        </p:sp>
      </p:grpSp>
      <p:grpSp>
        <p:nvGrpSpPr>
          <p:cNvPr id="11" name="Group 11"/>
          <p:cNvGrpSpPr/>
          <p:nvPr/>
        </p:nvGrpSpPr>
        <p:grpSpPr>
          <a:xfrm>
            <a:off x="6976192" y="9230987"/>
            <a:ext cx="132088" cy="132088"/>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FFFF"/>
            </a:solidFill>
          </p:spPr>
          <p:txBody>
            <a:bodyPr/>
            <a:lstStyle/>
            <a:p>
              <a:endParaRPr lang="en-PH"/>
            </a:p>
          </p:txBody>
        </p:sp>
        <p:sp>
          <p:nvSpPr>
            <p:cNvPr id="13" name="TextBox 13"/>
            <p:cNvSpPr txBox="1"/>
            <p:nvPr/>
          </p:nvSpPr>
          <p:spPr>
            <a:xfrm>
              <a:off x="76200" y="19050"/>
              <a:ext cx="660400" cy="717550"/>
            </a:xfrm>
            <a:prstGeom prst="rect">
              <a:avLst/>
            </a:prstGeom>
          </p:spPr>
          <p:txBody>
            <a:bodyPr lIns="50800" tIns="50800" rIns="50800" bIns="50800" rtlCol="0" anchor="ctr"/>
            <a:lstStyle/>
            <a:p>
              <a:pPr algn="ctr">
                <a:lnSpc>
                  <a:spcPts val="2871"/>
                </a:lnSpc>
              </a:pPr>
              <a:endParaRPr/>
            </a:p>
          </p:txBody>
        </p:sp>
      </p:grpSp>
      <p:sp>
        <p:nvSpPr>
          <p:cNvPr id="14" name="Freeform 14"/>
          <p:cNvSpPr/>
          <p:nvPr/>
        </p:nvSpPr>
        <p:spPr>
          <a:xfrm flipV="1">
            <a:off x="14089111" y="2438508"/>
            <a:ext cx="10011099" cy="1474362"/>
          </a:xfrm>
          <a:custGeom>
            <a:avLst/>
            <a:gdLst/>
            <a:ahLst/>
            <a:cxnLst/>
            <a:rect l="l" t="t" r="r" b="b"/>
            <a:pathLst>
              <a:path w="10011099" h="1474362">
                <a:moveTo>
                  <a:pt x="0" y="1474362"/>
                </a:moveTo>
                <a:lnTo>
                  <a:pt x="10011099" y="1474362"/>
                </a:lnTo>
                <a:lnTo>
                  <a:pt x="10011099" y="0"/>
                </a:lnTo>
                <a:lnTo>
                  <a:pt x="0" y="0"/>
                </a:lnTo>
                <a:lnTo>
                  <a:pt x="0" y="1474362"/>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PH"/>
          </a:p>
        </p:txBody>
      </p:sp>
      <p:grpSp>
        <p:nvGrpSpPr>
          <p:cNvPr id="15" name="Group 15"/>
          <p:cNvGrpSpPr/>
          <p:nvPr/>
        </p:nvGrpSpPr>
        <p:grpSpPr>
          <a:xfrm>
            <a:off x="14117686" y="2391514"/>
            <a:ext cx="132088" cy="132088"/>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FFFF"/>
            </a:solidFill>
          </p:spPr>
          <p:txBody>
            <a:bodyPr/>
            <a:lstStyle/>
            <a:p>
              <a:endParaRPr lang="en-PH"/>
            </a:p>
          </p:txBody>
        </p:sp>
        <p:sp>
          <p:nvSpPr>
            <p:cNvPr id="17" name="TextBox 17"/>
            <p:cNvSpPr txBox="1"/>
            <p:nvPr/>
          </p:nvSpPr>
          <p:spPr>
            <a:xfrm>
              <a:off x="76200" y="19050"/>
              <a:ext cx="660400" cy="717550"/>
            </a:xfrm>
            <a:prstGeom prst="rect">
              <a:avLst/>
            </a:prstGeom>
          </p:spPr>
          <p:txBody>
            <a:bodyPr lIns="50800" tIns="50800" rIns="50800" bIns="50800" rtlCol="0" anchor="ctr"/>
            <a:lstStyle/>
            <a:p>
              <a:pPr algn="ctr">
                <a:lnSpc>
                  <a:spcPts val="2871"/>
                </a:lnSpc>
              </a:pPr>
              <a:endParaRPr/>
            </a:p>
          </p:txBody>
        </p:sp>
      </p:grpSp>
      <p:grpSp>
        <p:nvGrpSpPr>
          <p:cNvPr id="18" name="Group 18"/>
          <p:cNvGrpSpPr/>
          <p:nvPr/>
        </p:nvGrpSpPr>
        <p:grpSpPr>
          <a:xfrm>
            <a:off x="14666464" y="2552057"/>
            <a:ext cx="132088" cy="132088"/>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FFFF"/>
            </a:solidFill>
          </p:spPr>
          <p:txBody>
            <a:bodyPr/>
            <a:lstStyle/>
            <a:p>
              <a:endParaRPr lang="en-PH"/>
            </a:p>
          </p:txBody>
        </p:sp>
        <p:sp>
          <p:nvSpPr>
            <p:cNvPr id="20" name="TextBox 20"/>
            <p:cNvSpPr txBox="1"/>
            <p:nvPr/>
          </p:nvSpPr>
          <p:spPr>
            <a:xfrm>
              <a:off x="76200" y="19050"/>
              <a:ext cx="660400" cy="717550"/>
            </a:xfrm>
            <a:prstGeom prst="rect">
              <a:avLst/>
            </a:prstGeom>
          </p:spPr>
          <p:txBody>
            <a:bodyPr lIns="50800" tIns="50800" rIns="50800" bIns="50800" rtlCol="0" anchor="ctr"/>
            <a:lstStyle/>
            <a:p>
              <a:pPr algn="ctr">
                <a:lnSpc>
                  <a:spcPts val="2871"/>
                </a:lnSpc>
              </a:pPr>
              <a:endParaRPr/>
            </a:p>
          </p:txBody>
        </p:sp>
      </p:grpSp>
      <p:sp>
        <p:nvSpPr>
          <p:cNvPr id="21" name="Freeform 21"/>
          <p:cNvSpPr/>
          <p:nvPr/>
        </p:nvSpPr>
        <p:spPr>
          <a:xfrm>
            <a:off x="9144000" y="0"/>
            <a:ext cx="7165774" cy="10154486"/>
          </a:xfrm>
          <a:custGeom>
            <a:avLst/>
            <a:gdLst/>
            <a:ahLst/>
            <a:cxnLst/>
            <a:rect l="l" t="t" r="r" b="b"/>
            <a:pathLst>
              <a:path w="7165774" h="10154486">
                <a:moveTo>
                  <a:pt x="0" y="0"/>
                </a:moveTo>
                <a:lnTo>
                  <a:pt x="7165774" y="0"/>
                </a:lnTo>
                <a:lnTo>
                  <a:pt x="7165774" y="10154486"/>
                </a:lnTo>
                <a:lnTo>
                  <a:pt x="0" y="10154486"/>
                </a:lnTo>
                <a:lnTo>
                  <a:pt x="0" y="0"/>
                </a:lnTo>
                <a:close/>
              </a:path>
            </a:pathLst>
          </a:custGeom>
          <a:blipFill>
            <a:blip r:embed="rId5"/>
            <a:stretch>
              <a:fillRect t="-2618" b="-938"/>
            </a:stretch>
          </a:blipFill>
        </p:spPr>
        <p:txBody>
          <a:bodyPr/>
          <a:lstStyle/>
          <a:p>
            <a:endParaRPr lang="en-PH"/>
          </a:p>
        </p:txBody>
      </p:sp>
      <p:sp>
        <p:nvSpPr>
          <p:cNvPr id="22" name="TextBox 22"/>
          <p:cNvSpPr txBox="1"/>
          <p:nvPr/>
        </p:nvSpPr>
        <p:spPr>
          <a:xfrm>
            <a:off x="740279" y="508386"/>
            <a:ext cx="7466758" cy="1628775"/>
          </a:xfrm>
          <a:prstGeom prst="rect">
            <a:avLst/>
          </a:prstGeom>
        </p:spPr>
        <p:txBody>
          <a:bodyPr lIns="0" tIns="0" rIns="0" bIns="0" rtlCol="0" anchor="t">
            <a:spAutoFit/>
          </a:bodyPr>
          <a:lstStyle/>
          <a:p>
            <a:pPr algn="ctr">
              <a:lnSpc>
                <a:spcPts val="11311"/>
              </a:lnSpc>
            </a:pPr>
            <a:r>
              <a:rPr lang="en-US" sz="9426" b="1">
                <a:solidFill>
                  <a:srgbClr val="00FFFF"/>
                </a:solidFill>
                <a:latin typeface="Neo Sans Bold"/>
                <a:ea typeface="Neo Sans Bold"/>
                <a:cs typeface="Neo Sans Bold"/>
                <a:sym typeface="Neo Sans Bold"/>
              </a:rPr>
              <a:t>FLOWCHART</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1860">
                <a:alpha val="100000"/>
              </a:srgbClr>
            </a:gs>
            <a:gs pos="100000">
              <a:srgbClr val="019CD6">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3330615" y="7916720"/>
            <a:ext cx="6434625" cy="1064638"/>
          </a:xfrm>
          <a:custGeom>
            <a:avLst/>
            <a:gdLst/>
            <a:ahLst/>
            <a:cxnLst/>
            <a:rect l="l" t="t" r="r" b="b"/>
            <a:pathLst>
              <a:path w="6434625" h="1064638">
                <a:moveTo>
                  <a:pt x="0" y="0"/>
                </a:moveTo>
                <a:lnTo>
                  <a:pt x="6434625" y="0"/>
                </a:lnTo>
                <a:lnTo>
                  <a:pt x="6434625" y="1064638"/>
                </a:lnTo>
                <a:lnTo>
                  <a:pt x="0" y="106463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PH"/>
          </a:p>
        </p:txBody>
      </p:sp>
      <p:sp>
        <p:nvSpPr>
          <p:cNvPr id="3" name="Freeform 3"/>
          <p:cNvSpPr/>
          <p:nvPr/>
        </p:nvSpPr>
        <p:spPr>
          <a:xfrm>
            <a:off x="-2462220" y="7916720"/>
            <a:ext cx="6434625" cy="1064638"/>
          </a:xfrm>
          <a:custGeom>
            <a:avLst/>
            <a:gdLst/>
            <a:ahLst/>
            <a:cxnLst/>
            <a:rect l="l" t="t" r="r" b="b"/>
            <a:pathLst>
              <a:path w="6434625" h="1064638">
                <a:moveTo>
                  <a:pt x="0" y="0"/>
                </a:moveTo>
                <a:lnTo>
                  <a:pt x="6434625" y="0"/>
                </a:lnTo>
                <a:lnTo>
                  <a:pt x="6434625" y="1064638"/>
                </a:lnTo>
                <a:lnTo>
                  <a:pt x="0" y="106463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PH"/>
          </a:p>
        </p:txBody>
      </p:sp>
      <p:sp>
        <p:nvSpPr>
          <p:cNvPr id="4" name="Freeform 4"/>
          <p:cNvSpPr/>
          <p:nvPr/>
        </p:nvSpPr>
        <p:spPr>
          <a:xfrm>
            <a:off x="-2462220" y="-1525769"/>
            <a:ext cx="6792774" cy="6669269"/>
          </a:xfrm>
          <a:custGeom>
            <a:avLst/>
            <a:gdLst/>
            <a:ahLst/>
            <a:cxnLst/>
            <a:rect l="l" t="t" r="r" b="b"/>
            <a:pathLst>
              <a:path w="6792774" h="6669269">
                <a:moveTo>
                  <a:pt x="0" y="0"/>
                </a:moveTo>
                <a:lnTo>
                  <a:pt x="6792774" y="0"/>
                </a:lnTo>
                <a:lnTo>
                  <a:pt x="6792774" y="6669269"/>
                </a:lnTo>
                <a:lnTo>
                  <a:pt x="0" y="666926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PH"/>
          </a:p>
        </p:txBody>
      </p:sp>
      <p:sp>
        <p:nvSpPr>
          <p:cNvPr id="5" name="Freeform 5"/>
          <p:cNvSpPr/>
          <p:nvPr/>
        </p:nvSpPr>
        <p:spPr>
          <a:xfrm>
            <a:off x="4231269" y="1935470"/>
            <a:ext cx="9825462" cy="3979312"/>
          </a:xfrm>
          <a:custGeom>
            <a:avLst/>
            <a:gdLst/>
            <a:ahLst/>
            <a:cxnLst/>
            <a:rect l="l" t="t" r="r" b="b"/>
            <a:pathLst>
              <a:path w="9825462" h="3979312">
                <a:moveTo>
                  <a:pt x="0" y="0"/>
                </a:moveTo>
                <a:lnTo>
                  <a:pt x="9825462" y="0"/>
                </a:lnTo>
                <a:lnTo>
                  <a:pt x="9825462" y="3979312"/>
                </a:lnTo>
                <a:lnTo>
                  <a:pt x="0" y="3979312"/>
                </a:lnTo>
                <a:lnTo>
                  <a:pt x="0" y="0"/>
                </a:lnTo>
                <a:close/>
              </a:path>
            </a:pathLst>
          </a:custGeom>
          <a:blipFill>
            <a:blip r:embed="rId6"/>
            <a:stretch>
              <a:fillRect/>
            </a:stretch>
          </a:blipFill>
        </p:spPr>
        <p:txBody>
          <a:bodyPr/>
          <a:lstStyle/>
          <a:p>
            <a:endParaRPr lang="en-PH"/>
          </a:p>
        </p:txBody>
      </p:sp>
      <p:sp>
        <p:nvSpPr>
          <p:cNvPr id="6" name="Freeform 6"/>
          <p:cNvSpPr/>
          <p:nvPr/>
        </p:nvSpPr>
        <p:spPr>
          <a:xfrm>
            <a:off x="4231269" y="5914782"/>
            <a:ext cx="9825462" cy="4003876"/>
          </a:xfrm>
          <a:custGeom>
            <a:avLst/>
            <a:gdLst/>
            <a:ahLst/>
            <a:cxnLst/>
            <a:rect l="l" t="t" r="r" b="b"/>
            <a:pathLst>
              <a:path w="9825462" h="4003876">
                <a:moveTo>
                  <a:pt x="0" y="0"/>
                </a:moveTo>
                <a:lnTo>
                  <a:pt x="9825462" y="0"/>
                </a:lnTo>
                <a:lnTo>
                  <a:pt x="9825462" y="4003876"/>
                </a:lnTo>
                <a:lnTo>
                  <a:pt x="0" y="4003876"/>
                </a:lnTo>
                <a:lnTo>
                  <a:pt x="0" y="0"/>
                </a:lnTo>
                <a:close/>
              </a:path>
            </a:pathLst>
          </a:custGeom>
          <a:blipFill>
            <a:blip r:embed="rId7"/>
            <a:stretch>
              <a:fillRect/>
            </a:stretch>
          </a:blipFill>
        </p:spPr>
        <p:txBody>
          <a:bodyPr/>
          <a:lstStyle/>
          <a:p>
            <a:endParaRPr lang="en-PH"/>
          </a:p>
        </p:txBody>
      </p:sp>
      <p:sp>
        <p:nvSpPr>
          <p:cNvPr id="7" name="TextBox 7"/>
          <p:cNvSpPr txBox="1"/>
          <p:nvPr/>
        </p:nvSpPr>
        <p:spPr>
          <a:xfrm>
            <a:off x="6579803" y="29125"/>
            <a:ext cx="5128394" cy="1374775"/>
          </a:xfrm>
          <a:prstGeom prst="rect">
            <a:avLst/>
          </a:prstGeom>
        </p:spPr>
        <p:txBody>
          <a:bodyPr lIns="0" tIns="0" rIns="0" bIns="0" rtlCol="0" anchor="t">
            <a:spAutoFit/>
          </a:bodyPr>
          <a:lstStyle/>
          <a:p>
            <a:pPr algn="l">
              <a:lnSpc>
                <a:spcPts val="9596"/>
              </a:lnSpc>
            </a:pPr>
            <a:r>
              <a:rPr lang="en-US" sz="7997" b="1">
                <a:solidFill>
                  <a:srgbClr val="FFFFFF"/>
                </a:solidFill>
                <a:latin typeface="Neo Sans Bold"/>
                <a:ea typeface="Neo Sans Bold"/>
                <a:cs typeface="Neo Sans Bold"/>
                <a:sym typeface="Neo Sans Bold"/>
              </a:rPr>
              <a:t>PROGRAM</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1860">
                <a:alpha val="100000"/>
              </a:srgbClr>
            </a:gs>
            <a:gs pos="100000">
              <a:srgbClr val="019CD6">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3330615" y="7916720"/>
            <a:ext cx="6434625" cy="1064638"/>
          </a:xfrm>
          <a:custGeom>
            <a:avLst/>
            <a:gdLst/>
            <a:ahLst/>
            <a:cxnLst/>
            <a:rect l="l" t="t" r="r" b="b"/>
            <a:pathLst>
              <a:path w="6434625" h="1064638">
                <a:moveTo>
                  <a:pt x="0" y="0"/>
                </a:moveTo>
                <a:lnTo>
                  <a:pt x="6434625" y="0"/>
                </a:lnTo>
                <a:lnTo>
                  <a:pt x="6434625" y="1064638"/>
                </a:lnTo>
                <a:lnTo>
                  <a:pt x="0" y="106463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PH"/>
          </a:p>
        </p:txBody>
      </p:sp>
      <p:sp>
        <p:nvSpPr>
          <p:cNvPr id="3" name="Freeform 3"/>
          <p:cNvSpPr/>
          <p:nvPr/>
        </p:nvSpPr>
        <p:spPr>
          <a:xfrm>
            <a:off x="-2462220" y="7916720"/>
            <a:ext cx="6434625" cy="1064638"/>
          </a:xfrm>
          <a:custGeom>
            <a:avLst/>
            <a:gdLst/>
            <a:ahLst/>
            <a:cxnLst/>
            <a:rect l="l" t="t" r="r" b="b"/>
            <a:pathLst>
              <a:path w="6434625" h="1064638">
                <a:moveTo>
                  <a:pt x="0" y="0"/>
                </a:moveTo>
                <a:lnTo>
                  <a:pt x="6434625" y="0"/>
                </a:lnTo>
                <a:lnTo>
                  <a:pt x="6434625" y="1064638"/>
                </a:lnTo>
                <a:lnTo>
                  <a:pt x="0" y="106463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PH"/>
          </a:p>
        </p:txBody>
      </p:sp>
      <p:sp>
        <p:nvSpPr>
          <p:cNvPr id="4" name="Freeform 4"/>
          <p:cNvSpPr/>
          <p:nvPr/>
        </p:nvSpPr>
        <p:spPr>
          <a:xfrm>
            <a:off x="-2462220" y="-1525769"/>
            <a:ext cx="6792774" cy="6669269"/>
          </a:xfrm>
          <a:custGeom>
            <a:avLst/>
            <a:gdLst/>
            <a:ahLst/>
            <a:cxnLst/>
            <a:rect l="l" t="t" r="r" b="b"/>
            <a:pathLst>
              <a:path w="6792774" h="6669269">
                <a:moveTo>
                  <a:pt x="0" y="0"/>
                </a:moveTo>
                <a:lnTo>
                  <a:pt x="6792774" y="0"/>
                </a:lnTo>
                <a:lnTo>
                  <a:pt x="6792774" y="6669269"/>
                </a:lnTo>
                <a:lnTo>
                  <a:pt x="0" y="666926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PH"/>
          </a:p>
        </p:txBody>
      </p:sp>
      <p:sp>
        <p:nvSpPr>
          <p:cNvPr id="5" name="Freeform 5"/>
          <p:cNvSpPr/>
          <p:nvPr/>
        </p:nvSpPr>
        <p:spPr>
          <a:xfrm>
            <a:off x="4255044" y="5842254"/>
            <a:ext cx="9777912" cy="4265614"/>
          </a:xfrm>
          <a:custGeom>
            <a:avLst/>
            <a:gdLst/>
            <a:ahLst/>
            <a:cxnLst/>
            <a:rect l="l" t="t" r="r" b="b"/>
            <a:pathLst>
              <a:path w="9777912" h="4265614">
                <a:moveTo>
                  <a:pt x="0" y="0"/>
                </a:moveTo>
                <a:lnTo>
                  <a:pt x="9777912" y="0"/>
                </a:lnTo>
                <a:lnTo>
                  <a:pt x="9777912" y="4265615"/>
                </a:lnTo>
                <a:lnTo>
                  <a:pt x="0" y="4265615"/>
                </a:lnTo>
                <a:lnTo>
                  <a:pt x="0" y="0"/>
                </a:lnTo>
                <a:close/>
              </a:path>
            </a:pathLst>
          </a:custGeom>
          <a:blipFill>
            <a:blip r:embed="rId6"/>
            <a:stretch>
              <a:fillRect/>
            </a:stretch>
          </a:blipFill>
        </p:spPr>
        <p:txBody>
          <a:bodyPr/>
          <a:lstStyle/>
          <a:p>
            <a:endParaRPr lang="en-PH"/>
          </a:p>
        </p:txBody>
      </p:sp>
      <p:sp>
        <p:nvSpPr>
          <p:cNvPr id="6" name="Freeform 6"/>
          <p:cNvSpPr/>
          <p:nvPr/>
        </p:nvSpPr>
        <p:spPr>
          <a:xfrm>
            <a:off x="4255044" y="1695331"/>
            <a:ext cx="9815203" cy="4146923"/>
          </a:xfrm>
          <a:custGeom>
            <a:avLst/>
            <a:gdLst/>
            <a:ahLst/>
            <a:cxnLst/>
            <a:rect l="l" t="t" r="r" b="b"/>
            <a:pathLst>
              <a:path w="9815203" h="4146923">
                <a:moveTo>
                  <a:pt x="0" y="0"/>
                </a:moveTo>
                <a:lnTo>
                  <a:pt x="9815203" y="0"/>
                </a:lnTo>
                <a:lnTo>
                  <a:pt x="9815203" y="4146923"/>
                </a:lnTo>
                <a:lnTo>
                  <a:pt x="0" y="4146923"/>
                </a:lnTo>
                <a:lnTo>
                  <a:pt x="0" y="0"/>
                </a:lnTo>
                <a:close/>
              </a:path>
            </a:pathLst>
          </a:custGeom>
          <a:blipFill>
            <a:blip r:embed="rId7"/>
            <a:stretch>
              <a:fillRect/>
            </a:stretch>
          </a:blipFill>
        </p:spPr>
        <p:txBody>
          <a:bodyPr/>
          <a:lstStyle/>
          <a:p>
            <a:endParaRPr lang="en-PH"/>
          </a:p>
        </p:txBody>
      </p:sp>
      <p:sp>
        <p:nvSpPr>
          <p:cNvPr id="7" name="TextBox 7"/>
          <p:cNvSpPr txBox="1"/>
          <p:nvPr/>
        </p:nvSpPr>
        <p:spPr>
          <a:xfrm>
            <a:off x="6579803" y="29125"/>
            <a:ext cx="5128394" cy="1374775"/>
          </a:xfrm>
          <a:prstGeom prst="rect">
            <a:avLst/>
          </a:prstGeom>
        </p:spPr>
        <p:txBody>
          <a:bodyPr lIns="0" tIns="0" rIns="0" bIns="0" rtlCol="0" anchor="t">
            <a:spAutoFit/>
          </a:bodyPr>
          <a:lstStyle/>
          <a:p>
            <a:pPr algn="l">
              <a:lnSpc>
                <a:spcPts val="9596"/>
              </a:lnSpc>
            </a:pPr>
            <a:r>
              <a:rPr lang="en-US" sz="7997" b="1">
                <a:solidFill>
                  <a:srgbClr val="FFFFFF"/>
                </a:solidFill>
                <a:latin typeface="Neo Sans Bold"/>
                <a:ea typeface="Neo Sans Bold"/>
                <a:cs typeface="Neo Sans Bold"/>
                <a:sym typeface="Neo Sans Bold"/>
              </a:rPr>
              <a:t>PROGRAM</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1860">
                <a:alpha val="100000"/>
              </a:srgbClr>
            </a:gs>
            <a:gs pos="100000">
              <a:srgbClr val="019CD6">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3330615" y="7916720"/>
            <a:ext cx="6434625" cy="1064638"/>
          </a:xfrm>
          <a:custGeom>
            <a:avLst/>
            <a:gdLst/>
            <a:ahLst/>
            <a:cxnLst/>
            <a:rect l="l" t="t" r="r" b="b"/>
            <a:pathLst>
              <a:path w="6434625" h="1064638">
                <a:moveTo>
                  <a:pt x="0" y="0"/>
                </a:moveTo>
                <a:lnTo>
                  <a:pt x="6434625" y="0"/>
                </a:lnTo>
                <a:lnTo>
                  <a:pt x="6434625" y="1064638"/>
                </a:lnTo>
                <a:lnTo>
                  <a:pt x="0" y="106463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PH"/>
          </a:p>
        </p:txBody>
      </p:sp>
      <p:sp>
        <p:nvSpPr>
          <p:cNvPr id="3" name="Freeform 3"/>
          <p:cNvSpPr/>
          <p:nvPr/>
        </p:nvSpPr>
        <p:spPr>
          <a:xfrm>
            <a:off x="-2462220" y="7916720"/>
            <a:ext cx="6434625" cy="1064638"/>
          </a:xfrm>
          <a:custGeom>
            <a:avLst/>
            <a:gdLst/>
            <a:ahLst/>
            <a:cxnLst/>
            <a:rect l="l" t="t" r="r" b="b"/>
            <a:pathLst>
              <a:path w="6434625" h="1064638">
                <a:moveTo>
                  <a:pt x="0" y="0"/>
                </a:moveTo>
                <a:lnTo>
                  <a:pt x="6434625" y="0"/>
                </a:lnTo>
                <a:lnTo>
                  <a:pt x="6434625" y="1064638"/>
                </a:lnTo>
                <a:lnTo>
                  <a:pt x="0" y="106463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PH"/>
          </a:p>
        </p:txBody>
      </p:sp>
      <p:sp>
        <p:nvSpPr>
          <p:cNvPr id="4" name="Freeform 4"/>
          <p:cNvSpPr/>
          <p:nvPr/>
        </p:nvSpPr>
        <p:spPr>
          <a:xfrm>
            <a:off x="-2462220" y="-1525769"/>
            <a:ext cx="6792774" cy="6669269"/>
          </a:xfrm>
          <a:custGeom>
            <a:avLst/>
            <a:gdLst/>
            <a:ahLst/>
            <a:cxnLst/>
            <a:rect l="l" t="t" r="r" b="b"/>
            <a:pathLst>
              <a:path w="6792774" h="6669269">
                <a:moveTo>
                  <a:pt x="0" y="0"/>
                </a:moveTo>
                <a:lnTo>
                  <a:pt x="6792774" y="0"/>
                </a:lnTo>
                <a:lnTo>
                  <a:pt x="6792774" y="6669269"/>
                </a:lnTo>
                <a:lnTo>
                  <a:pt x="0" y="666926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PH"/>
          </a:p>
        </p:txBody>
      </p:sp>
      <p:sp>
        <p:nvSpPr>
          <p:cNvPr id="5" name="Freeform 5"/>
          <p:cNvSpPr/>
          <p:nvPr/>
        </p:nvSpPr>
        <p:spPr>
          <a:xfrm>
            <a:off x="4083272" y="1403900"/>
            <a:ext cx="10121457" cy="4529352"/>
          </a:xfrm>
          <a:custGeom>
            <a:avLst/>
            <a:gdLst/>
            <a:ahLst/>
            <a:cxnLst/>
            <a:rect l="l" t="t" r="r" b="b"/>
            <a:pathLst>
              <a:path w="10121457" h="4529352">
                <a:moveTo>
                  <a:pt x="0" y="0"/>
                </a:moveTo>
                <a:lnTo>
                  <a:pt x="10121456" y="0"/>
                </a:lnTo>
                <a:lnTo>
                  <a:pt x="10121456" y="4529352"/>
                </a:lnTo>
                <a:lnTo>
                  <a:pt x="0" y="4529352"/>
                </a:lnTo>
                <a:lnTo>
                  <a:pt x="0" y="0"/>
                </a:lnTo>
                <a:close/>
              </a:path>
            </a:pathLst>
          </a:custGeom>
          <a:blipFill>
            <a:blip r:embed="rId6"/>
            <a:stretch>
              <a:fillRect/>
            </a:stretch>
          </a:blipFill>
        </p:spPr>
        <p:txBody>
          <a:bodyPr/>
          <a:lstStyle/>
          <a:p>
            <a:endParaRPr lang="en-PH"/>
          </a:p>
        </p:txBody>
      </p:sp>
      <p:sp>
        <p:nvSpPr>
          <p:cNvPr id="6" name="Freeform 6"/>
          <p:cNvSpPr/>
          <p:nvPr/>
        </p:nvSpPr>
        <p:spPr>
          <a:xfrm>
            <a:off x="4083272" y="5933252"/>
            <a:ext cx="10121457" cy="4149797"/>
          </a:xfrm>
          <a:custGeom>
            <a:avLst/>
            <a:gdLst/>
            <a:ahLst/>
            <a:cxnLst/>
            <a:rect l="l" t="t" r="r" b="b"/>
            <a:pathLst>
              <a:path w="10121457" h="4149797">
                <a:moveTo>
                  <a:pt x="0" y="0"/>
                </a:moveTo>
                <a:lnTo>
                  <a:pt x="10121456" y="0"/>
                </a:lnTo>
                <a:lnTo>
                  <a:pt x="10121456" y="4149797"/>
                </a:lnTo>
                <a:lnTo>
                  <a:pt x="0" y="4149797"/>
                </a:lnTo>
                <a:lnTo>
                  <a:pt x="0" y="0"/>
                </a:lnTo>
                <a:close/>
              </a:path>
            </a:pathLst>
          </a:custGeom>
          <a:blipFill>
            <a:blip r:embed="rId7"/>
            <a:stretch>
              <a:fillRect/>
            </a:stretch>
          </a:blipFill>
        </p:spPr>
        <p:txBody>
          <a:bodyPr/>
          <a:lstStyle/>
          <a:p>
            <a:endParaRPr lang="en-PH"/>
          </a:p>
        </p:txBody>
      </p:sp>
      <p:sp>
        <p:nvSpPr>
          <p:cNvPr id="7" name="TextBox 7"/>
          <p:cNvSpPr txBox="1"/>
          <p:nvPr/>
        </p:nvSpPr>
        <p:spPr>
          <a:xfrm>
            <a:off x="6579803" y="29125"/>
            <a:ext cx="5128394" cy="1374775"/>
          </a:xfrm>
          <a:prstGeom prst="rect">
            <a:avLst/>
          </a:prstGeom>
        </p:spPr>
        <p:txBody>
          <a:bodyPr lIns="0" tIns="0" rIns="0" bIns="0" rtlCol="0" anchor="t">
            <a:spAutoFit/>
          </a:bodyPr>
          <a:lstStyle/>
          <a:p>
            <a:pPr algn="l">
              <a:lnSpc>
                <a:spcPts val="9596"/>
              </a:lnSpc>
            </a:pPr>
            <a:r>
              <a:rPr lang="en-US" sz="7997" b="1">
                <a:solidFill>
                  <a:srgbClr val="FFFFFF"/>
                </a:solidFill>
                <a:latin typeface="Neo Sans Bold"/>
                <a:ea typeface="Neo Sans Bold"/>
                <a:cs typeface="Neo Sans Bold"/>
                <a:sym typeface="Neo Sans Bold"/>
              </a:rPr>
              <a:t>PROGRAM</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1860">
                <a:alpha val="100000"/>
              </a:srgbClr>
            </a:gs>
            <a:gs pos="100000">
              <a:srgbClr val="019CD6">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3330615" y="7916720"/>
            <a:ext cx="6434625" cy="1064638"/>
          </a:xfrm>
          <a:custGeom>
            <a:avLst/>
            <a:gdLst/>
            <a:ahLst/>
            <a:cxnLst/>
            <a:rect l="l" t="t" r="r" b="b"/>
            <a:pathLst>
              <a:path w="6434625" h="1064638">
                <a:moveTo>
                  <a:pt x="0" y="0"/>
                </a:moveTo>
                <a:lnTo>
                  <a:pt x="6434625" y="0"/>
                </a:lnTo>
                <a:lnTo>
                  <a:pt x="6434625" y="1064638"/>
                </a:lnTo>
                <a:lnTo>
                  <a:pt x="0" y="106463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PH"/>
          </a:p>
        </p:txBody>
      </p:sp>
      <p:sp>
        <p:nvSpPr>
          <p:cNvPr id="3" name="Freeform 3"/>
          <p:cNvSpPr/>
          <p:nvPr/>
        </p:nvSpPr>
        <p:spPr>
          <a:xfrm>
            <a:off x="-2462220" y="7916720"/>
            <a:ext cx="6434625" cy="1064638"/>
          </a:xfrm>
          <a:custGeom>
            <a:avLst/>
            <a:gdLst/>
            <a:ahLst/>
            <a:cxnLst/>
            <a:rect l="l" t="t" r="r" b="b"/>
            <a:pathLst>
              <a:path w="6434625" h="1064638">
                <a:moveTo>
                  <a:pt x="0" y="0"/>
                </a:moveTo>
                <a:lnTo>
                  <a:pt x="6434625" y="0"/>
                </a:lnTo>
                <a:lnTo>
                  <a:pt x="6434625" y="1064638"/>
                </a:lnTo>
                <a:lnTo>
                  <a:pt x="0" y="106463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PH"/>
          </a:p>
        </p:txBody>
      </p:sp>
      <p:sp>
        <p:nvSpPr>
          <p:cNvPr id="4" name="Freeform 4"/>
          <p:cNvSpPr/>
          <p:nvPr/>
        </p:nvSpPr>
        <p:spPr>
          <a:xfrm>
            <a:off x="-2462220" y="-1525769"/>
            <a:ext cx="6792774" cy="6669269"/>
          </a:xfrm>
          <a:custGeom>
            <a:avLst/>
            <a:gdLst/>
            <a:ahLst/>
            <a:cxnLst/>
            <a:rect l="l" t="t" r="r" b="b"/>
            <a:pathLst>
              <a:path w="6792774" h="6669269">
                <a:moveTo>
                  <a:pt x="0" y="0"/>
                </a:moveTo>
                <a:lnTo>
                  <a:pt x="6792774" y="0"/>
                </a:lnTo>
                <a:lnTo>
                  <a:pt x="6792774" y="6669269"/>
                </a:lnTo>
                <a:lnTo>
                  <a:pt x="0" y="666926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PH"/>
          </a:p>
        </p:txBody>
      </p:sp>
      <p:sp>
        <p:nvSpPr>
          <p:cNvPr id="5" name="Freeform 5"/>
          <p:cNvSpPr/>
          <p:nvPr/>
        </p:nvSpPr>
        <p:spPr>
          <a:xfrm>
            <a:off x="4553009" y="1403900"/>
            <a:ext cx="9181981" cy="4085982"/>
          </a:xfrm>
          <a:custGeom>
            <a:avLst/>
            <a:gdLst/>
            <a:ahLst/>
            <a:cxnLst/>
            <a:rect l="l" t="t" r="r" b="b"/>
            <a:pathLst>
              <a:path w="9181981" h="4085982">
                <a:moveTo>
                  <a:pt x="0" y="0"/>
                </a:moveTo>
                <a:lnTo>
                  <a:pt x="9181982" y="0"/>
                </a:lnTo>
                <a:lnTo>
                  <a:pt x="9181982" y="4085981"/>
                </a:lnTo>
                <a:lnTo>
                  <a:pt x="0" y="4085981"/>
                </a:lnTo>
                <a:lnTo>
                  <a:pt x="0" y="0"/>
                </a:lnTo>
                <a:close/>
              </a:path>
            </a:pathLst>
          </a:custGeom>
          <a:blipFill>
            <a:blip r:embed="rId6"/>
            <a:stretch>
              <a:fillRect/>
            </a:stretch>
          </a:blipFill>
        </p:spPr>
        <p:txBody>
          <a:bodyPr/>
          <a:lstStyle/>
          <a:p>
            <a:endParaRPr lang="en-PH"/>
          </a:p>
        </p:txBody>
      </p:sp>
      <p:sp>
        <p:nvSpPr>
          <p:cNvPr id="6" name="Freeform 6"/>
          <p:cNvSpPr/>
          <p:nvPr/>
        </p:nvSpPr>
        <p:spPr>
          <a:xfrm>
            <a:off x="4553009" y="5489881"/>
            <a:ext cx="8873462" cy="4237078"/>
          </a:xfrm>
          <a:custGeom>
            <a:avLst/>
            <a:gdLst/>
            <a:ahLst/>
            <a:cxnLst/>
            <a:rect l="l" t="t" r="r" b="b"/>
            <a:pathLst>
              <a:path w="8873462" h="4237078">
                <a:moveTo>
                  <a:pt x="0" y="0"/>
                </a:moveTo>
                <a:lnTo>
                  <a:pt x="8873463" y="0"/>
                </a:lnTo>
                <a:lnTo>
                  <a:pt x="8873463" y="4237079"/>
                </a:lnTo>
                <a:lnTo>
                  <a:pt x="0" y="4237079"/>
                </a:lnTo>
                <a:lnTo>
                  <a:pt x="0" y="0"/>
                </a:lnTo>
                <a:close/>
              </a:path>
            </a:pathLst>
          </a:custGeom>
          <a:blipFill>
            <a:blip r:embed="rId7"/>
            <a:stretch>
              <a:fillRect/>
            </a:stretch>
          </a:blipFill>
        </p:spPr>
        <p:txBody>
          <a:bodyPr/>
          <a:lstStyle/>
          <a:p>
            <a:endParaRPr lang="en-PH"/>
          </a:p>
        </p:txBody>
      </p:sp>
      <p:sp>
        <p:nvSpPr>
          <p:cNvPr id="7" name="TextBox 7"/>
          <p:cNvSpPr txBox="1"/>
          <p:nvPr/>
        </p:nvSpPr>
        <p:spPr>
          <a:xfrm>
            <a:off x="6579803" y="29125"/>
            <a:ext cx="5128394" cy="1374775"/>
          </a:xfrm>
          <a:prstGeom prst="rect">
            <a:avLst/>
          </a:prstGeom>
        </p:spPr>
        <p:txBody>
          <a:bodyPr lIns="0" tIns="0" rIns="0" bIns="0" rtlCol="0" anchor="t">
            <a:spAutoFit/>
          </a:bodyPr>
          <a:lstStyle/>
          <a:p>
            <a:pPr algn="l">
              <a:lnSpc>
                <a:spcPts val="9596"/>
              </a:lnSpc>
            </a:pPr>
            <a:r>
              <a:rPr lang="en-US" sz="7997" b="1">
                <a:solidFill>
                  <a:srgbClr val="FFFFFF"/>
                </a:solidFill>
                <a:latin typeface="Neo Sans Bold"/>
                <a:ea typeface="Neo Sans Bold"/>
                <a:cs typeface="Neo Sans Bold"/>
                <a:sym typeface="Neo Sans Bold"/>
              </a:rPr>
              <a:t>PROGRAM</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1860">
                <a:alpha val="100000"/>
              </a:srgbClr>
            </a:gs>
            <a:gs pos="100000">
              <a:srgbClr val="019CD6">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3330615" y="7916720"/>
            <a:ext cx="6434625" cy="1064638"/>
          </a:xfrm>
          <a:custGeom>
            <a:avLst/>
            <a:gdLst/>
            <a:ahLst/>
            <a:cxnLst/>
            <a:rect l="l" t="t" r="r" b="b"/>
            <a:pathLst>
              <a:path w="6434625" h="1064638">
                <a:moveTo>
                  <a:pt x="0" y="0"/>
                </a:moveTo>
                <a:lnTo>
                  <a:pt x="6434625" y="0"/>
                </a:lnTo>
                <a:lnTo>
                  <a:pt x="6434625" y="1064638"/>
                </a:lnTo>
                <a:lnTo>
                  <a:pt x="0" y="106463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PH"/>
          </a:p>
        </p:txBody>
      </p:sp>
      <p:sp>
        <p:nvSpPr>
          <p:cNvPr id="3" name="Freeform 3"/>
          <p:cNvSpPr/>
          <p:nvPr/>
        </p:nvSpPr>
        <p:spPr>
          <a:xfrm>
            <a:off x="-2462220" y="7916720"/>
            <a:ext cx="6434625" cy="1064638"/>
          </a:xfrm>
          <a:custGeom>
            <a:avLst/>
            <a:gdLst/>
            <a:ahLst/>
            <a:cxnLst/>
            <a:rect l="l" t="t" r="r" b="b"/>
            <a:pathLst>
              <a:path w="6434625" h="1064638">
                <a:moveTo>
                  <a:pt x="0" y="0"/>
                </a:moveTo>
                <a:lnTo>
                  <a:pt x="6434625" y="0"/>
                </a:lnTo>
                <a:lnTo>
                  <a:pt x="6434625" y="1064638"/>
                </a:lnTo>
                <a:lnTo>
                  <a:pt x="0" y="106463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PH"/>
          </a:p>
        </p:txBody>
      </p:sp>
      <p:sp>
        <p:nvSpPr>
          <p:cNvPr id="4" name="Freeform 4"/>
          <p:cNvSpPr/>
          <p:nvPr/>
        </p:nvSpPr>
        <p:spPr>
          <a:xfrm>
            <a:off x="-2462220" y="-1525769"/>
            <a:ext cx="6792774" cy="6669269"/>
          </a:xfrm>
          <a:custGeom>
            <a:avLst/>
            <a:gdLst/>
            <a:ahLst/>
            <a:cxnLst/>
            <a:rect l="l" t="t" r="r" b="b"/>
            <a:pathLst>
              <a:path w="6792774" h="6669269">
                <a:moveTo>
                  <a:pt x="0" y="0"/>
                </a:moveTo>
                <a:lnTo>
                  <a:pt x="6792774" y="0"/>
                </a:lnTo>
                <a:lnTo>
                  <a:pt x="6792774" y="6669269"/>
                </a:lnTo>
                <a:lnTo>
                  <a:pt x="0" y="666926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PH"/>
          </a:p>
        </p:txBody>
      </p:sp>
      <p:sp>
        <p:nvSpPr>
          <p:cNvPr id="5" name="Freeform 5"/>
          <p:cNvSpPr/>
          <p:nvPr/>
        </p:nvSpPr>
        <p:spPr>
          <a:xfrm>
            <a:off x="4157359" y="1403900"/>
            <a:ext cx="9973282" cy="4487977"/>
          </a:xfrm>
          <a:custGeom>
            <a:avLst/>
            <a:gdLst/>
            <a:ahLst/>
            <a:cxnLst/>
            <a:rect l="l" t="t" r="r" b="b"/>
            <a:pathLst>
              <a:path w="9973282" h="4487977">
                <a:moveTo>
                  <a:pt x="0" y="0"/>
                </a:moveTo>
                <a:lnTo>
                  <a:pt x="9973282" y="0"/>
                </a:lnTo>
                <a:lnTo>
                  <a:pt x="9973282" y="4487977"/>
                </a:lnTo>
                <a:lnTo>
                  <a:pt x="0" y="4487977"/>
                </a:lnTo>
                <a:lnTo>
                  <a:pt x="0" y="0"/>
                </a:lnTo>
                <a:close/>
              </a:path>
            </a:pathLst>
          </a:custGeom>
          <a:blipFill>
            <a:blip r:embed="rId6"/>
            <a:stretch>
              <a:fillRect/>
            </a:stretch>
          </a:blipFill>
        </p:spPr>
        <p:txBody>
          <a:bodyPr/>
          <a:lstStyle/>
          <a:p>
            <a:endParaRPr lang="en-PH"/>
          </a:p>
        </p:txBody>
      </p:sp>
      <p:sp>
        <p:nvSpPr>
          <p:cNvPr id="6" name="Freeform 6"/>
          <p:cNvSpPr/>
          <p:nvPr/>
        </p:nvSpPr>
        <p:spPr>
          <a:xfrm>
            <a:off x="4157359" y="5891877"/>
            <a:ext cx="10016459" cy="4044145"/>
          </a:xfrm>
          <a:custGeom>
            <a:avLst/>
            <a:gdLst/>
            <a:ahLst/>
            <a:cxnLst/>
            <a:rect l="l" t="t" r="r" b="b"/>
            <a:pathLst>
              <a:path w="10016459" h="4044145">
                <a:moveTo>
                  <a:pt x="0" y="0"/>
                </a:moveTo>
                <a:lnTo>
                  <a:pt x="10016459" y="0"/>
                </a:lnTo>
                <a:lnTo>
                  <a:pt x="10016459" y="4044145"/>
                </a:lnTo>
                <a:lnTo>
                  <a:pt x="0" y="4044145"/>
                </a:lnTo>
                <a:lnTo>
                  <a:pt x="0" y="0"/>
                </a:lnTo>
                <a:close/>
              </a:path>
            </a:pathLst>
          </a:custGeom>
          <a:blipFill>
            <a:blip r:embed="rId7"/>
            <a:stretch>
              <a:fillRect/>
            </a:stretch>
          </a:blipFill>
        </p:spPr>
        <p:txBody>
          <a:bodyPr/>
          <a:lstStyle/>
          <a:p>
            <a:endParaRPr lang="en-PH"/>
          </a:p>
        </p:txBody>
      </p:sp>
      <p:sp>
        <p:nvSpPr>
          <p:cNvPr id="7" name="TextBox 7"/>
          <p:cNvSpPr txBox="1"/>
          <p:nvPr/>
        </p:nvSpPr>
        <p:spPr>
          <a:xfrm>
            <a:off x="6579803" y="29125"/>
            <a:ext cx="5128394" cy="1374775"/>
          </a:xfrm>
          <a:prstGeom prst="rect">
            <a:avLst/>
          </a:prstGeom>
        </p:spPr>
        <p:txBody>
          <a:bodyPr lIns="0" tIns="0" rIns="0" bIns="0" rtlCol="0" anchor="t">
            <a:spAutoFit/>
          </a:bodyPr>
          <a:lstStyle/>
          <a:p>
            <a:pPr algn="l">
              <a:lnSpc>
                <a:spcPts val="9596"/>
              </a:lnSpc>
            </a:pPr>
            <a:r>
              <a:rPr lang="en-US" sz="7997" b="1">
                <a:solidFill>
                  <a:srgbClr val="FFFFFF"/>
                </a:solidFill>
                <a:latin typeface="Neo Sans Bold"/>
                <a:ea typeface="Neo Sans Bold"/>
                <a:cs typeface="Neo Sans Bold"/>
                <a:sym typeface="Neo Sans Bold"/>
              </a:rPr>
              <a:t>PROGRAM</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1860">
                <a:alpha val="100000"/>
              </a:srgbClr>
            </a:gs>
            <a:gs pos="100000">
              <a:srgbClr val="019CD6">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3330615" y="7916720"/>
            <a:ext cx="6434625" cy="1064638"/>
          </a:xfrm>
          <a:custGeom>
            <a:avLst/>
            <a:gdLst/>
            <a:ahLst/>
            <a:cxnLst/>
            <a:rect l="l" t="t" r="r" b="b"/>
            <a:pathLst>
              <a:path w="6434625" h="1064638">
                <a:moveTo>
                  <a:pt x="0" y="0"/>
                </a:moveTo>
                <a:lnTo>
                  <a:pt x="6434625" y="0"/>
                </a:lnTo>
                <a:lnTo>
                  <a:pt x="6434625" y="1064638"/>
                </a:lnTo>
                <a:lnTo>
                  <a:pt x="0" y="106463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PH"/>
          </a:p>
        </p:txBody>
      </p:sp>
      <p:sp>
        <p:nvSpPr>
          <p:cNvPr id="3" name="Freeform 3"/>
          <p:cNvSpPr/>
          <p:nvPr/>
        </p:nvSpPr>
        <p:spPr>
          <a:xfrm>
            <a:off x="-2462220" y="7916720"/>
            <a:ext cx="6434625" cy="1064638"/>
          </a:xfrm>
          <a:custGeom>
            <a:avLst/>
            <a:gdLst/>
            <a:ahLst/>
            <a:cxnLst/>
            <a:rect l="l" t="t" r="r" b="b"/>
            <a:pathLst>
              <a:path w="6434625" h="1064638">
                <a:moveTo>
                  <a:pt x="0" y="0"/>
                </a:moveTo>
                <a:lnTo>
                  <a:pt x="6434625" y="0"/>
                </a:lnTo>
                <a:lnTo>
                  <a:pt x="6434625" y="1064638"/>
                </a:lnTo>
                <a:lnTo>
                  <a:pt x="0" y="106463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PH"/>
          </a:p>
        </p:txBody>
      </p:sp>
      <p:sp>
        <p:nvSpPr>
          <p:cNvPr id="4" name="Freeform 4"/>
          <p:cNvSpPr/>
          <p:nvPr/>
        </p:nvSpPr>
        <p:spPr>
          <a:xfrm>
            <a:off x="-2462220" y="-1525769"/>
            <a:ext cx="6792774" cy="6669269"/>
          </a:xfrm>
          <a:custGeom>
            <a:avLst/>
            <a:gdLst/>
            <a:ahLst/>
            <a:cxnLst/>
            <a:rect l="l" t="t" r="r" b="b"/>
            <a:pathLst>
              <a:path w="6792774" h="6669269">
                <a:moveTo>
                  <a:pt x="0" y="0"/>
                </a:moveTo>
                <a:lnTo>
                  <a:pt x="6792774" y="0"/>
                </a:lnTo>
                <a:lnTo>
                  <a:pt x="6792774" y="6669269"/>
                </a:lnTo>
                <a:lnTo>
                  <a:pt x="0" y="666926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PH"/>
          </a:p>
        </p:txBody>
      </p:sp>
      <p:sp>
        <p:nvSpPr>
          <p:cNvPr id="5" name="Freeform 5"/>
          <p:cNvSpPr/>
          <p:nvPr/>
        </p:nvSpPr>
        <p:spPr>
          <a:xfrm>
            <a:off x="3493371" y="1403900"/>
            <a:ext cx="11301259" cy="4986681"/>
          </a:xfrm>
          <a:custGeom>
            <a:avLst/>
            <a:gdLst/>
            <a:ahLst/>
            <a:cxnLst/>
            <a:rect l="l" t="t" r="r" b="b"/>
            <a:pathLst>
              <a:path w="11301259" h="4986681">
                <a:moveTo>
                  <a:pt x="0" y="0"/>
                </a:moveTo>
                <a:lnTo>
                  <a:pt x="11301258" y="0"/>
                </a:lnTo>
                <a:lnTo>
                  <a:pt x="11301258" y="4986680"/>
                </a:lnTo>
                <a:lnTo>
                  <a:pt x="0" y="4986680"/>
                </a:lnTo>
                <a:lnTo>
                  <a:pt x="0" y="0"/>
                </a:lnTo>
                <a:close/>
              </a:path>
            </a:pathLst>
          </a:custGeom>
          <a:blipFill>
            <a:blip r:embed="rId6"/>
            <a:stretch>
              <a:fillRect/>
            </a:stretch>
          </a:blipFill>
        </p:spPr>
        <p:txBody>
          <a:bodyPr/>
          <a:lstStyle/>
          <a:p>
            <a:endParaRPr lang="en-PH"/>
          </a:p>
        </p:txBody>
      </p:sp>
      <p:sp>
        <p:nvSpPr>
          <p:cNvPr id="6" name="Freeform 6"/>
          <p:cNvSpPr/>
          <p:nvPr/>
        </p:nvSpPr>
        <p:spPr>
          <a:xfrm>
            <a:off x="3493371" y="6390580"/>
            <a:ext cx="11301259" cy="3192606"/>
          </a:xfrm>
          <a:custGeom>
            <a:avLst/>
            <a:gdLst/>
            <a:ahLst/>
            <a:cxnLst/>
            <a:rect l="l" t="t" r="r" b="b"/>
            <a:pathLst>
              <a:path w="11301259" h="3192606">
                <a:moveTo>
                  <a:pt x="0" y="0"/>
                </a:moveTo>
                <a:lnTo>
                  <a:pt x="11301258" y="0"/>
                </a:lnTo>
                <a:lnTo>
                  <a:pt x="11301258" y="3192606"/>
                </a:lnTo>
                <a:lnTo>
                  <a:pt x="0" y="3192606"/>
                </a:lnTo>
                <a:lnTo>
                  <a:pt x="0" y="0"/>
                </a:lnTo>
                <a:close/>
              </a:path>
            </a:pathLst>
          </a:custGeom>
          <a:blipFill>
            <a:blip r:embed="rId7"/>
            <a:stretch>
              <a:fillRect/>
            </a:stretch>
          </a:blipFill>
        </p:spPr>
        <p:txBody>
          <a:bodyPr/>
          <a:lstStyle/>
          <a:p>
            <a:endParaRPr lang="en-PH"/>
          </a:p>
        </p:txBody>
      </p:sp>
      <p:sp>
        <p:nvSpPr>
          <p:cNvPr id="7" name="TextBox 7"/>
          <p:cNvSpPr txBox="1"/>
          <p:nvPr/>
        </p:nvSpPr>
        <p:spPr>
          <a:xfrm>
            <a:off x="6579803" y="29125"/>
            <a:ext cx="5128394" cy="1374775"/>
          </a:xfrm>
          <a:prstGeom prst="rect">
            <a:avLst/>
          </a:prstGeom>
        </p:spPr>
        <p:txBody>
          <a:bodyPr lIns="0" tIns="0" rIns="0" bIns="0" rtlCol="0" anchor="t">
            <a:spAutoFit/>
          </a:bodyPr>
          <a:lstStyle/>
          <a:p>
            <a:pPr algn="l">
              <a:lnSpc>
                <a:spcPts val="9596"/>
              </a:lnSpc>
            </a:pPr>
            <a:r>
              <a:rPr lang="en-US" sz="7997" b="1">
                <a:solidFill>
                  <a:srgbClr val="FFFFFF"/>
                </a:solidFill>
                <a:latin typeface="Neo Sans Bold"/>
                <a:ea typeface="Neo Sans Bold"/>
                <a:cs typeface="Neo Sans Bold"/>
                <a:sym typeface="Neo Sans Bold"/>
              </a:rPr>
              <a:t>PROGRAM</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rotWithShape="1">
          <a:gsLst>
            <a:gs pos="0">
              <a:srgbClr val="019CD6">
                <a:alpha val="100000"/>
              </a:srgbClr>
            </a:gs>
            <a:gs pos="100000">
              <a:srgbClr val="001860">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0" y="7916493"/>
            <a:ext cx="18288000" cy="2370507"/>
          </a:xfrm>
          <a:custGeom>
            <a:avLst/>
            <a:gdLst/>
            <a:ahLst/>
            <a:cxnLst/>
            <a:rect l="l" t="t" r="r" b="b"/>
            <a:pathLst>
              <a:path w="18288000" h="2370507">
                <a:moveTo>
                  <a:pt x="0" y="0"/>
                </a:moveTo>
                <a:lnTo>
                  <a:pt x="18288000" y="0"/>
                </a:lnTo>
                <a:lnTo>
                  <a:pt x="18288000" y="2370507"/>
                </a:lnTo>
                <a:lnTo>
                  <a:pt x="0" y="2370507"/>
                </a:lnTo>
                <a:lnTo>
                  <a:pt x="0" y="0"/>
                </a:lnTo>
                <a:close/>
              </a:path>
            </a:pathLst>
          </a:custGeom>
          <a:blipFill>
            <a:blip r:embed="rId2">
              <a:extLst>
                <a:ext uri="{96DAC541-7B7A-43D3-8B79-37D633B846F1}">
                  <asvg:svgBlip xmlns:asvg="http://schemas.microsoft.com/office/drawing/2016/SVG/main" r:embed="rId3"/>
                </a:ext>
              </a:extLst>
            </a:blip>
            <a:stretch>
              <a:fillRect b="-222463"/>
            </a:stretch>
          </a:blipFill>
        </p:spPr>
        <p:txBody>
          <a:bodyPr/>
          <a:lstStyle/>
          <a:p>
            <a:endParaRPr lang="en-PH"/>
          </a:p>
        </p:txBody>
      </p:sp>
      <p:sp>
        <p:nvSpPr>
          <p:cNvPr id="3" name="Freeform 3"/>
          <p:cNvSpPr/>
          <p:nvPr/>
        </p:nvSpPr>
        <p:spPr>
          <a:xfrm>
            <a:off x="15416924" y="5672552"/>
            <a:ext cx="5742151" cy="5637748"/>
          </a:xfrm>
          <a:custGeom>
            <a:avLst/>
            <a:gdLst/>
            <a:ahLst/>
            <a:cxnLst/>
            <a:rect l="l" t="t" r="r" b="b"/>
            <a:pathLst>
              <a:path w="5742151" h="5637748">
                <a:moveTo>
                  <a:pt x="0" y="0"/>
                </a:moveTo>
                <a:lnTo>
                  <a:pt x="5742152" y="0"/>
                </a:lnTo>
                <a:lnTo>
                  <a:pt x="5742152" y="5637749"/>
                </a:lnTo>
                <a:lnTo>
                  <a:pt x="0" y="563774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PH"/>
          </a:p>
        </p:txBody>
      </p:sp>
      <p:sp>
        <p:nvSpPr>
          <p:cNvPr id="4" name="Freeform 4"/>
          <p:cNvSpPr/>
          <p:nvPr/>
        </p:nvSpPr>
        <p:spPr>
          <a:xfrm>
            <a:off x="744323" y="1755569"/>
            <a:ext cx="9603358" cy="4671199"/>
          </a:xfrm>
          <a:custGeom>
            <a:avLst/>
            <a:gdLst/>
            <a:ahLst/>
            <a:cxnLst/>
            <a:rect l="l" t="t" r="r" b="b"/>
            <a:pathLst>
              <a:path w="9603358" h="4671199">
                <a:moveTo>
                  <a:pt x="0" y="0"/>
                </a:moveTo>
                <a:lnTo>
                  <a:pt x="9603358" y="0"/>
                </a:lnTo>
                <a:lnTo>
                  <a:pt x="9603358" y="4671199"/>
                </a:lnTo>
                <a:lnTo>
                  <a:pt x="0" y="4671199"/>
                </a:lnTo>
                <a:lnTo>
                  <a:pt x="0" y="0"/>
                </a:lnTo>
                <a:close/>
              </a:path>
            </a:pathLst>
          </a:custGeom>
          <a:blipFill>
            <a:blip r:embed="rId6"/>
            <a:stretch>
              <a:fillRect/>
            </a:stretch>
          </a:blipFill>
        </p:spPr>
        <p:txBody>
          <a:bodyPr/>
          <a:lstStyle/>
          <a:p>
            <a:endParaRPr lang="en-PH"/>
          </a:p>
        </p:txBody>
      </p:sp>
      <p:sp>
        <p:nvSpPr>
          <p:cNvPr id="5" name="Freeform 5"/>
          <p:cNvSpPr/>
          <p:nvPr/>
        </p:nvSpPr>
        <p:spPr>
          <a:xfrm>
            <a:off x="744323" y="6869882"/>
            <a:ext cx="9603358" cy="2093221"/>
          </a:xfrm>
          <a:custGeom>
            <a:avLst/>
            <a:gdLst/>
            <a:ahLst/>
            <a:cxnLst/>
            <a:rect l="l" t="t" r="r" b="b"/>
            <a:pathLst>
              <a:path w="9603358" h="2093221">
                <a:moveTo>
                  <a:pt x="0" y="0"/>
                </a:moveTo>
                <a:lnTo>
                  <a:pt x="9603358" y="0"/>
                </a:lnTo>
                <a:lnTo>
                  <a:pt x="9603358" y="2093221"/>
                </a:lnTo>
                <a:lnTo>
                  <a:pt x="0" y="2093221"/>
                </a:lnTo>
                <a:lnTo>
                  <a:pt x="0" y="0"/>
                </a:lnTo>
                <a:close/>
              </a:path>
            </a:pathLst>
          </a:custGeom>
          <a:blipFill>
            <a:blip r:embed="rId7"/>
            <a:stretch>
              <a:fillRect/>
            </a:stretch>
          </a:blipFill>
        </p:spPr>
        <p:txBody>
          <a:bodyPr/>
          <a:lstStyle/>
          <a:p>
            <a:endParaRPr lang="en-PH"/>
          </a:p>
        </p:txBody>
      </p:sp>
      <p:sp>
        <p:nvSpPr>
          <p:cNvPr id="6" name="Freeform 6"/>
          <p:cNvSpPr/>
          <p:nvPr/>
        </p:nvSpPr>
        <p:spPr>
          <a:xfrm>
            <a:off x="10950678" y="4904196"/>
            <a:ext cx="6769431" cy="4058907"/>
          </a:xfrm>
          <a:custGeom>
            <a:avLst/>
            <a:gdLst/>
            <a:ahLst/>
            <a:cxnLst/>
            <a:rect l="l" t="t" r="r" b="b"/>
            <a:pathLst>
              <a:path w="6769431" h="4058907">
                <a:moveTo>
                  <a:pt x="0" y="0"/>
                </a:moveTo>
                <a:lnTo>
                  <a:pt x="6769431" y="0"/>
                </a:lnTo>
                <a:lnTo>
                  <a:pt x="6769431" y="4058907"/>
                </a:lnTo>
                <a:lnTo>
                  <a:pt x="0" y="4058907"/>
                </a:lnTo>
                <a:lnTo>
                  <a:pt x="0" y="0"/>
                </a:lnTo>
                <a:close/>
              </a:path>
            </a:pathLst>
          </a:custGeom>
          <a:blipFill>
            <a:blip r:embed="rId8"/>
            <a:stretch>
              <a:fillRect/>
            </a:stretch>
          </a:blipFill>
        </p:spPr>
        <p:txBody>
          <a:bodyPr/>
          <a:lstStyle/>
          <a:p>
            <a:endParaRPr lang="en-PH"/>
          </a:p>
        </p:txBody>
      </p:sp>
      <p:sp>
        <p:nvSpPr>
          <p:cNvPr id="7" name="TextBox 7"/>
          <p:cNvSpPr txBox="1"/>
          <p:nvPr/>
        </p:nvSpPr>
        <p:spPr>
          <a:xfrm>
            <a:off x="6297589" y="120856"/>
            <a:ext cx="5692822" cy="1634713"/>
          </a:xfrm>
          <a:prstGeom prst="rect">
            <a:avLst/>
          </a:prstGeom>
        </p:spPr>
        <p:txBody>
          <a:bodyPr lIns="0" tIns="0" rIns="0" bIns="0" rtlCol="0" anchor="t">
            <a:spAutoFit/>
          </a:bodyPr>
          <a:lstStyle/>
          <a:p>
            <a:pPr algn="l">
              <a:lnSpc>
                <a:spcPts val="11311"/>
              </a:lnSpc>
            </a:pPr>
            <a:r>
              <a:rPr lang="en-US" sz="9426" b="1">
                <a:solidFill>
                  <a:srgbClr val="00FFFF"/>
                </a:solidFill>
                <a:latin typeface="Neo Sans Bold"/>
                <a:ea typeface="Neo Sans Bold"/>
                <a:cs typeface="Neo Sans Bold"/>
                <a:sym typeface="Neo Sans Bold"/>
              </a:rPr>
              <a:t>OUTPUTS</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rotWithShape="1">
          <a:gsLst>
            <a:gs pos="0">
              <a:srgbClr val="019CD6">
                <a:alpha val="100000"/>
              </a:srgbClr>
            </a:gs>
            <a:gs pos="100000">
              <a:srgbClr val="001860">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0" y="7916493"/>
            <a:ext cx="18288000" cy="2370507"/>
          </a:xfrm>
          <a:custGeom>
            <a:avLst/>
            <a:gdLst/>
            <a:ahLst/>
            <a:cxnLst/>
            <a:rect l="l" t="t" r="r" b="b"/>
            <a:pathLst>
              <a:path w="18288000" h="2370507">
                <a:moveTo>
                  <a:pt x="0" y="0"/>
                </a:moveTo>
                <a:lnTo>
                  <a:pt x="18288000" y="0"/>
                </a:lnTo>
                <a:lnTo>
                  <a:pt x="18288000" y="2370507"/>
                </a:lnTo>
                <a:lnTo>
                  <a:pt x="0" y="2370507"/>
                </a:lnTo>
                <a:lnTo>
                  <a:pt x="0" y="0"/>
                </a:lnTo>
                <a:close/>
              </a:path>
            </a:pathLst>
          </a:custGeom>
          <a:blipFill>
            <a:blip r:embed="rId2">
              <a:extLst>
                <a:ext uri="{96DAC541-7B7A-43D3-8B79-37D633B846F1}">
                  <asvg:svgBlip xmlns:asvg="http://schemas.microsoft.com/office/drawing/2016/SVG/main" r:embed="rId3"/>
                </a:ext>
              </a:extLst>
            </a:blip>
            <a:stretch>
              <a:fillRect b="-222463"/>
            </a:stretch>
          </a:blipFill>
        </p:spPr>
        <p:txBody>
          <a:bodyPr/>
          <a:lstStyle/>
          <a:p>
            <a:endParaRPr lang="en-PH"/>
          </a:p>
        </p:txBody>
      </p:sp>
      <p:sp>
        <p:nvSpPr>
          <p:cNvPr id="3" name="Freeform 3"/>
          <p:cNvSpPr/>
          <p:nvPr/>
        </p:nvSpPr>
        <p:spPr>
          <a:xfrm>
            <a:off x="15416924" y="5672552"/>
            <a:ext cx="5742151" cy="5637748"/>
          </a:xfrm>
          <a:custGeom>
            <a:avLst/>
            <a:gdLst/>
            <a:ahLst/>
            <a:cxnLst/>
            <a:rect l="l" t="t" r="r" b="b"/>
            <a:pathLst>
              <a:path w="5742151" h="5637748">
                <a:moveTo>
                  <a:pt x="0" y="0"/>
                </a:moveTo>
                <a:lnTo>
                  <a:pt x="5742152" y="0"/>
                </a:lnTo>
                <a:lnTo>
                  <a:pt x="5742152" y="5637749"/>
                </a:lnTo>
                <a:lnTo>
                  <a:pt x="0" y="563774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PH"/>
          </a:p>
        </p:txBody>
      </p:sp>
      <p:sp>
        <p:nvSpPr>
          <p:cNvPr id="4" name="Freeform 4"/>
          <p:cNvSpPr/>
          <p:nvPr/>
        </p:nvSpPr>
        <p:spPr>
          <a:xfrm>
            <a:off x="10950678" y="4904196"/>
            <a:ext cx="6769431" cy="4058907"/>
          </a:xfrm>
          <a:custGeom>
            <a:avLst/>
            <a:gdLst/>
            <a:ahLst/>
            <a:cxnLst/>
            <a:rect l="l" t="t" r="r" b="b"/>
            <a:pathLst>
              <a:path w="6769431" h="4058907">
                <a:moveTo>
                  <a:pt x="0" y="0"/>
                </a:moveTo>
                <a:lnTo>
                  <a:pt x="6769431" y="0"/>
                </a:lnTo>
                <a:lnTo>
                  <a:pt x="6769431" y="4058907"/>
                </a:lnTo>
                <a:lnTo>
                  <a:pt x="0" y="4058907"/>
                </a:lnTo>
                <a:lnTo>
                  <a:pt x="0" y="0"/>
                </a:lnTo>
                <a:close/>
              </a:path>
            </a:pathLst>
          </a:custGeom>
          <a:blipFill>
            <a:blip r:embed="rId6"/>
            <a:stretch>
              <a:fillRect/>
            </a:stretch>
          </a:blipFill>
        </p:spPr>
        <p:txBody>
          <a:bodyPr/>
          <a:lstStyle/>
          <a:p>
            <a:endParaRPr lang="en-PH"/>
          </a:p>
        </p:txBody>
      </p:sp>
      <p:sp>
        <p:nvSpPr>
          <p:cNvPr id="5" name="Freeform 5"/>
          <p:cNvSpPr/>
          <p:nvPr/>
        </p:nvSpPr>
        <p:spPr>
          <a:xfrm>
            <a:off x="680944" y="1755569"/>
            <a:ext cx="9743121" cy="4798454"/>
          </a:xfrm>
          <a:custGeom>
            <a:avLst/>
            <a:gdLst/>
            <a:ahLst/>
            <a:cxnLst/>
            <a:rect l="l" t="t" r="r" b="b"/>
            <a:pathLst>
              <a:path w="9743121" h="4798454">
                <a:moveTo>
                  <a:pt x="0" y="0"/>
                </a:moveTo>
                <a:lnTo>
                  <a:pt x="9743121" y="0"/>
                </a:lnTo>
                <a:lnTo>
                  <a:pt x="9743121" y="4798454"/>
                </a:lnTo>
                <a:lnTo>
                  <a:pt x="0" y="4798454"/>
                </a:lnTo>
                <a:lnTo>
                  <a:pt x="0" y="0"/>
                </a:lnTo>
                <a:close/>
              </a:path>
            </a:pathLst>
          </a:custGeom>
          <a:blipFill>
            <a:blip r:embed="rId7"/>
            <a:stretch>
              <a:fillRect/>
            </a:stretch>
          </a:blipFill>
        </p:spPr>
        <p:txBody>
          <a:bodyPr/>
          <a:lstStyle/>
          <a:p>
            <a:endParaRPr lang="en-PH"/>
          </a:p>
        </p:txBody>
      </p:sp>
      <p:sp>
        <p:nvSpPr>
          <p:cNvPr id="6" name="Freeform 6"/>
          <p:cNvSpPr/>
          <p:nvPr/>
        </p:nvSpPr>
        <p:spPr>
          <a:xfrm>
            <a:off x="680944" y="6933650"/>
            <a:ext cx="10044619" cy="2038039"/>
          </a:xfrm>
          <a:custGeom>
            <a:avLst/>
            <a:gdLst/>
            <a:ahLst/>
            <a:cxnLst/>
            <a:rect l="l" t="t" r="r" b="b"/>
            <a:pathLst>
              <a:path w="10044619" h="2038039">
                <a:moveTo>
                  <a:pt x="0" y="0"/>
                </a:moveTo>
                <a:lnTo>
                  <a:pt x="10044619" y="0"/>
                </a:lnTo>
                <a:lnTo>
                  <a:pt x="10044619" y="2038039"/>
                </a:lnTo>
                <a:lnTo>
                  <a:pt x="0" y="2038039"/>
                </a:lnTo>
                <a:lnTo>
                  <a:pt x="0" y="0"/>
                </a:lnTo>
                <a:close/>
              </a:path>
            </a:pathLst>
          </a:custGeom>
          <a:blipFill>
            <a:blip r:embed="rId8"/>
            <a:stretch>
              <a:fillRect/>
            </a:stretch>
          </a:blipFill>
        </p:spPr>
        <p:txBody>
          <a:bodyPr/>
          <a:lstStyle/>
          <a:p>
            <a:endParaRPr lang="en-PH"/>
          </a:p>
        </p:txBody>
      </p:sp>
      <p:sp>
        <p:nvSpPr>
          <p:cNvPr id="7" name="TextBox 7"/>
          <p:cNvSpPr txBox="1"/>
          <p:nvPr/>
        </p:nvSpPr>
        <p:spPr>
          <a:xfrm>
            <a:off x="6297589" y="120856"/>
            <a:ext cx="5692822" cy="1634713"/>
          </a:xfrm>
          <a:prstGeom prst="rect">
            <a:avLst/>
          </a:prstGeom>
        </p:spPr>
        <p:txBody>
          <a:bodyPr lIns="0" tIns="0" rIns="0" bIns="0" rtlCol="0" anchor="t">
            <a:spAutoFit/>
          </a:bodyPr>
          <a:lstStyle/>
          <a:p>
            <a:pPr algn="l">
              <a:lnSpc>
                <a:spcPts val="11311"/>
              </a:lnSpc>
            </a:pPr>
            <a:r>
              <a:rPr lang="en-US" sz="9426" b="1">
                <a:solidFill>
                  <a:srgbClr val="00FFFF"/>
                </a:solidFill>
                <a:latin typeface="Neo Sans Bold"/>
                <a:ea typeface="Neo Sans Bold"/>
                <a:cs typeface="Neo Sans Bold"/>
                <a:sym typeface="Neo Sans Bold"/>
              </a:rPr>
              <a:t>OUTPUTS</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rotWithShape="1">
          <a:gsLst>
            <a:gs pos="0">
              <a:srgbClr val="019CD6">
                <a:alpha val="100000"/>
              </a:srgbClr>
            </a:gs>
            <a:gs pos="100000">
              <a:srgbClr val="001860">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0" y="7916493"/>
            <a:ext cx="18288000" cy="2370507"/>
          </a:xfrm>
          <a:custGeom>
            <a:avLst/>
            <a:gdLst/>
            <a:ahLst/>
            <a:cxnLst/>
            <a:rect l="l" t="t" r="r" b="b"/>
            <a:pathLst>
              <a:path w="18288000" h="2370507">
                <a:moveTo>
                  <a:pt x="0" y="0"/>
                </a:moveTo>
                <a:lnTo>
                  <a:pt x="18288000" y="0"/>
                </a:lnTo>
                <a:lnTo>
                  <a:pt x="18288000" y="2370507"/>
                </a:lnTo>
                <a:lnTo>
                  <a:pt x="0" y="2370507"/>
                </a:lnTo>
                <a:lnTo>
                  <a:pt x="0" y="0"/>
                </a:lnTo>
                <a:close/>
              </a:path>
            </a:pathLst>
          </a:custGeom>
          <a:blipFill>
            <a:blip r:embed="rId2">
              <a:extLst>
                <a:ext uri="{96DAC541-7B7A-43D3-8B79-37D633B846F1}">
                  <asvg:svgBlip xmlns:asvg="http://schemas.microsoft.com/office/drawing/2016/SVG/main" r:embed="rId3"/>
                </a:ext>
              </a:extLst>
            </a:blip>
            <a:stretch>
              <a:fillRect b="-222463"/>
            </a:stretch>
          </a:blipFill>
        </p:spPr>
        <p:txBody>
          <a:bodyPr/>
          <a:lstStyle/>
          <a:p>
            <a:endParaRPr lang="en-PH"/>
          </a:p>
        </p:txBody>
      </p:sp>
      <p:sp>
        <p:nvSpPr>
          <p:cNvPr id="3" name="Freeform 3"/>
          <p:cNvSpPr/>
          <p:nvPr/>
        </p:nvSpPr>
        <p:spPr>
          <a:xfrm>
            <a:off x="15416924" y="5672552"/>
            <a:ext cx="5742151" cy="5637748"/>
          </a:xfrm>
          <a:custGeom>
            <a:avLst/>
            <a:gdLst/>
            <a:ahLst/>
            <a:cxnLst/>
            <a:rect l="l" t="t" r="r" b="b"/>
            <a:pathLst>
              <a:path w="5742151" h="5637748">
                <a:moveTo>
                  <a:pt x="0" y="0"/>
                </a:moveTo>
                <a:lnTo>
                  <a:pt x="5742152" y="0"/>
                </a:lnTo>
                <a:lnTo>
                  <a:pt x="5742152" y="5637749"/>
                </a:lnTo>
                <a:lnTo>
                  <a:pt x="0" y="563774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PH"/>
          </a:p>
        </p:txBody>
      </p:sp>
      <p:sp>
        <p:nvSpPr>
          <p:cNvPr id="4" name="Freeform 4"/>
          <p:cNvSpPr/>
          <p:nvPr/>
        </p:nvSpPr>
        <p:spPr>
          <a:xfrm>
            <a:off x="1295432" y="2236310"/>
            <a:ext cx="9130069" cy="4406357"/>
          </a:xfrm>
          <a:custGeom>
            <a:avLst/>
            <a:gdLst/>
            <a:ahLst/>
            <a:cxnLst/>
            <a:rect l="l" t="t" r="r" b="b"/>
            <a:pathLst>
              <a:path w="9130069" h="4406357">
                <a:moveTo>
                  <a:pt x="0" y="0"/>
                </a:moveTo>
                <a:lnTo>
                  <a:pt x="9130069" y="0"/>
                </a:lnTo>
                <a:lnTo>
                  <a:pt x="9130069" y="4406357"/>
                </a:lnTo>
                <a:lnTo>
                  <a:pt x="0" y="4406357"/>
                </a:lnTo>
                <a:lnTo>
                  <a:pt x="0" y="0"/>
                </a:lnTo>
                <a:close/>
              </a:path>
            </a:pathLst>
          </a:custGeom>
          <a:blipFill>
            <a:blip r:embed="rId6"/>
            <a:stretch>
              <a:fillRect/>
            </a:stretch>
          </a:blipFill>
        </p:spPr>
        <p:txBody>
          <a:bodyPr/>
          <a:lstStyle/>
          <a:p>
            <a:endParaRPr lang="en-PH"/>
          </a:p>
        </p:txBody>
      </p:sp>
      <p:sp>
        <p:nvSpPr>
          <p:cNvPr id="5" name="Freeform 5"/>
          <p:cNvSpPr/>
          <p:nvPr/>
        </p:nvSpPr>
        <p:spPr>
          <a:xfrm>
            <a:off x="1295432" y="7123408"/>
            <a:ext cx="9130069" cy="2134892"/>
          </a:xfrm>
          <a:custGeom>
            <a:avLst/>
            <a:gdLst/>
            <a:ahLst/>
            <a:cxnLst/>
            <a:rect l="l" t="t" r="r" b="b"/>
            <a:pathLst>
              <a:path w="9130069" h="2134892">
                <a:moveTo>
                  <a:pt x="0" y="0"/>
                </a:moveTo>
                <a:lnTo>
                  <a:pt x="9130069" y="0"/>
                </a:lnTo>
                <a:lnTo>
                  <a:pt x="9130069" y="2134892"/>
                </a:lnTo>
                <a:lnTo>
                  <a:pt x="0" y="2134892"/>
                </a:lnTo>
                <a:lnTo>
                  <a:pt x="0" y="0"/>
                </a:lnTo>
                <a:close/>
              </a:path>
            </a:pathLst>
          </a:custGeom>
          <a:blipFill>
            <a:blip r:embed="rId7"/>
            <a:stretch>
              <a:fillRect/>
            </a:stretch>
          </a:blipFill>
        </p:spPr>
        <p:txBody>
          <a:bodyPr/>
          <a:lstStyle/>
          <a:p>
            <a:endParaRPr lang="en-PH"/>
          </a:p>
        </p:txBody>
      </p:sp>
      <p:sp>
        <p:nvSpPr>
          <p:cNvPr id="6" name="TextBox 6"/>
          <p:cNvSpPr txBox="1"/>
          <p:nvPr/>
        </p:nvSpPr>
        <p:spPr>
          <a:xfrm>
            <a:off x="6297589" y="120856"/>
            <a:ext cx="5692822" cy="1634713"/>
          </a:xfrm>
          <a:prstGeom prst="rect">
            <a:avLst/>
          </a:prstGeom>
        </p:spPr>
        <p:txBody>
          <a:bodyPr lIns="0" tIns="0" rIns="0" bIns="0" rtlCol="0" anchor="t">
            <a:spAutoFit/>
          </a:bodyPr>
          <a:lstStyle/>
          <a:p>
            <a:pPr algn="l">
              <a:lnSpc>
                <a:spcPts val="11311"/>
              </a:lnSpc>
            </a:pPr>
            <a:r>
              <a:rPr lang="en-US" sz="9426" b="1">
                <a:solidFill>
                  <a:srgbClr val="00FFFF"/>
                </a:solidFill>
                <a:latin typeface="Neo Sans Bold"/>
                <a:ea typeface="Neo Sans Bold"/>
                <a:cs typeface="Neo Sans Bold"/>
                <a:sym typeface="Neo Sans Bold"/>
              </a:rPr>
              <a:t>OUTPUTS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833290" cy="1593725"/>
          </a:xfrm>
        </p:grpSpPr>
        <p:sp>
          <p:nvSpPr>
            <p:cNvPr id="3" name="Freeform 3"/>
            <p:cNvSpPr/>
            <p:nvPr/>
          </p:nvSpPr>
          <p:spPr>
            <a:xfrm>
              <a:off x="0" y="0"/>
              <a:ext cx="2833290" cy="1593725"/>
            </a:xfrm>
            <a:custGeom>
              <a:avLst/>
              <a:gdLst/>
              <a:ahLst/>
              <a:cxnLst/>
              <a:rect l="l" t="t" r="r" b="b"/>
              <a:pathLst>
                <a:path w="2833290" h="1593725">
                  <a:moveTo>
                    <a:pt x="0" y="0"/>
                  </a:moveTo>
                  <a:lnTo>
                    <a:pt x="2833290" y="0"/>
                  </a:lnTo>
                  <a:lnTo>
                    <a:pt x="2833290" y="1593725"/>
                  </a:lnTo>
                  <a:lnTo>
                    <a:pt x="0" y="1593725"/>
                  </a:lnTo>
                  <a:close/>
                </a:path>
              </a:pathLst>
            </a:custGeom>
            <a:blipFill>
              <a:blip r:embed="rId2"/>
              <a:stretch>
                <a:fillRect/>
              </a:stretch>
            </a:blipFill>
          </p:spPr>
          <p:txBody>
            <a:bodyPr/>
            <a:lstStyle/>
            <a:p>
              <a:endParaRPr lang="en-PH"/>
            </a:p>
          </p:txBody>
        </p:sp>
      </p:grpSp>
      <p:grpSp>
        <p:nvGrpSpPr>
          <p:cNvPr id="4" name="Group 4"/>
          <p:cNvGrpSpPr/>
          <p:nvPr/>
        </p:nvGrpSpPr>
        <p:grpSpPr>
          <a:xfrm>
            <a:off x="0" y="0"/>
            <a:ext cx="18288000" cy="10287000"/>
            <a:chOff x="0" y="0"/>
            <a:chExt cx="4816593" cy="2709333"/>
          </a:xfrm>
        </p:grpSpPr>
        <p:sp>
          <p:nvSpPr>
            <p:cNvPr id="5" name="Freeform 5"/>
            <p:cNvSpPr/>
            <p:nvPr/>
          </p:nvSpPr>
          <p:spPr>
            <a:xfrm>
              <a:off x="0" y="0"/>
              <a:ext cx="4816592" cy="2709333"/>
            </a:xfrm>
            <a:custGeom>
              <a:avLst/>
              <a:gdLst/>
              <a:ahLst/>
              <a:cxnLst/>
              <a:rect l="l" t="t" r="r" b="b"/>
              <a:pathLst>
                <a:path w="4816592" h="2709333">
                  <a:moveTo>
                    <a:pt x="0" y="0"/>
                  </a:moveTo>
                  <a:lnTo>
                    <a:pt x="4816592" y="0"/>
                  </a:lnTo>
                  <a:lnTo>
                    <a:pt x="4816592" y="2709333"/>
                  </a:lnTo>
                  <a:lnTo>
                    <a:pt x="0" y="2709333"/>
                  </a:lnTo>
                  <a:close/>
                </a:path>
              </a:pathLst>
            </a:custGeom>
            <a:gradFill rotWithShape="1">
              <a:gsLst>
                <a:gs pos="0">
                  <a:srgbClr val="00E0FF">
                    <a:alpha val="55000"/>
                  </a:srgbClr>
                </a:gs>
                <a:gs pos="100000">
                  <a:srgbClr val="1E53A0">
                    <a:alpha val="55000"/>
                  </a:srgbClr>
                </a:gs>
              </a:gsLst>
              <a:path path="circle">
                <a:fillToRect l="50000" t="50000" r="50000" b="50000"/>
              </a:path>
            </a:gradFill>
          </p:spPr>
          <p:txBody>
            <a:bodyPr/>
            <a:lstStyle/>
            <a:p>
              <a:endParaRPr lang="en-PH"/>
            </a:p>
          </p:txBody>
        </p:sp>
        <p:sp>
          <p:nvSpPr>
            <p:cNvPr id="6" name="TextBox 6"/>
            <p:cNvSpPr txBox="1"/>
            <p:nvPr/>
          </p:nvSpPr>
          <p:spPr>
            <a:xfrm>
              <a:off x="0" y="-66675"/>
              <a:ext cx="4816593" cy="2776008"/>
            </a:xfrm>
            <a:prstGeom prst="rect">
              <a:avLst/>
            </a:prstGeom>
          </p:spPr>
          <p:txBody>
            <a:bodyPr lIns="50800" tIns="50800" rIns="50800" bIns="50800" rtlCol="0" anchor="ctr"/>
            <a:lstStyle/>
            <a:p>
              <a:pPr algn="ctr">
                <a:lnSpc>
                  <a:spcPts val="3392"/>
                </a:lnSpc>
              </a:pPr>
              <a:endParaRPr/>
            </a:p>
          </p:txBody>
        </p:sp>
      </p:grpSp>
      <p:sp>
        <p:nvSpPr>
          <p:cNvPr id="7" name="Freeform 7"/>
          <p:cNvSpPr/>
          <p:nvPr/>
        </p:nvSpPr>
        <p:spPr>
          <a:xfrm flipH="1">
            <a:off x="15255366" y="2293091"/>
            <a:ext cx="4114800" cy="680812"/>
          </a:xfrm>
          <a:custGeom>
            <a:avLst/>
            <a:gdLst/>
            <a:ahLst/>
            <a:cxnLst/>
            <a:rect l="l" t="t" r="r" b="b"/>
            <a:pathLst>
              <a:path w="4114800" h="680812">
                <a:moveTo>
                  <a:pt x="4114800" y="0"/>
                </a:moveTo>
                <a:lnTo>
                  <a:pt x="0" y="0"/>
                </a:lnTo>
                <a:lnTo>
                  <a:pt x="0" y="680813"/>
                </a:lnTo>
                <a:lnTo>
                  <a:pt x="4114800" y="680813"/>
                </a:lnTo>
                <a:lnTo>
                  <a:pt x="411480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PH"/>
          </a:p>
        </p:txBody>
      </p:sp>
      <p:sp>
        <p:nvSpPr>
          <p:cNvPr id="8" name="TextBox 8"/>
          <p:cNvSpPr txBox="1"/>
          <p:nvPr/>
        </p:nvSpPr>
        <p:spPr>
          <a:xfrm>
            <a:off x="3032634" y="229341"/>
            <a:ext cx="12222732" cy="2063750"/>
          </a:xfrm>
          <a:prstGeom prst="rect">
            <a:avLst/>
          </a:prstGeom>
        </p:spPr>
        <p:txBody>
          <a:bodyPr lIns="0" tIns="0" rIns="0" bIns="0" rtlCol="0" anchor="t">
            <a:spAutoFit/>
          </a:bodyPr>
          <a:lstStyle/>
          <a:p>
            <a:pPr algn="ctr">
              <a:lnSpc>
                <a:spcPts val="14279"/>
              </a:lnSpc>
            </a:pPr>
            <a:r>
              <a:rPr lang="en-US" sz="11899" b="1">
                <a:solidFill>
                  <a:srgbClr val="FFFFFF"/>
                </a:solidFill>
                <a:latin typeface="Neo Sans Bold"/>
                <a:ea typeface="Neo Sans Bold"/>
                <a:cs typeface="Neo Sans Bold"/>
                <a:sym typeface="Neo Sans Bold"/>
              </a:rPr>
              <a:t>GROUP 1</a:t>
            </a:r>
          </a:p>
        </p:txBody>
      </p:sp>
      <p:sp>
        <p:nvSpPr>
          <p:cNvPr id="9" name="TextBox 9"/>
          <p:cNvSpPr txBox="1"/>
          <p:nvPr/>
        </p:nvSpPr>
        <p:spPr>
          <a:xfrm>
            <a:off x="2681288" y="1856304"/>
            <a:ext cx="12925424" cy="1743075"/>
          </a:xfrm>
          <a:prstGeom prst="rect">
            <a:avLst/>
          </a:prstGeom>
        </p:spPr>
        <p:txBody>
          <a:bodyPr lIns="0" tIns="0" rIns="0" bIns="0" rtlCol="0" anchor="t">
            <a:spAutoFit/>
          </a:bodyPr>
          <a:lstStyle/>
          <a:p>
            <a:pPr algn="ctr">
              <a:lnSpc>
                <a:spcPts val="12000"/>
              </a:lnSpc>
            </a:pPr>
            <a:r>
              <a:rPr lang="en-US" sz="10000" b="1">
                <a:solidFill>
                  <a:srgbClr val="00FFFF"/>
                </a:solidFill>
                <a:latin typeface="Neo Sans Bold"/>
                <a:ea typeface="Neo Sans Bold"/>
                <a:cs typeface="Neo Sans Bold"/>
                <a:sym typeface="Neo Sans Bold"/>
              </a:rPr>
              <a:t>MEMBERS</a:t>
            </a:r>
          </a:p>
        </p:txBody>
      </p:sp>
      <p:sp>
        <p:nvSpPr>
          <p:cNvPr id="10" name="Freeform 10"/>
          <p:cNvSpPr/>
          <p:nvPr/>
        </p:nvSpPr>
        <p:spPr>
          <a:xfrm>
            <a:off x="-548267" y="8082674"/>
            <a:ext cx="4114800" cy="680812"/>
          </a:xfrm>
          <a:custGeom>
            <a:avLst/>
            <a:gdLst/>
            <a:ahLst/>
            <a:cxnLst/>
            <a:rect l="l" t="t" r="r" b="b"/>
            <a:pathLst>
              <a:path w="4114800" h="680812">
                <a:moveTo>
                  <a:pt x="0" y="0"/>
                </a:moveTo>
                <a:lnTo>
                  <a:pt x="4114800" y="0"/>
                </a:lnTo>
                <a:lnTo>
                  <a:pt x="4114800" y="680812"/>
                </a:lnTo>
                <a:lnTo>
                  <a:pt x="0" y="68081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PH"/>
          </a:p>
        </p:txBody>
      </p:sp>
      <p:sp>
        <p:nvSpPr>
          <p:cNvPr id="11" name="TextBox 11"/>
          <p:cNvSpPr txBox="1"/>
          <p:nvPr/>
        </p:nvSpPr>
        <p:spPr>
          <a:xfrm>
            <a:off x="5682555" y="3786704"/>
            <a:ext cx="6922889" cy="6048375"/>
          </a:xfrm>
          <a:prstGeom prst="rect">
            <a:avLst/>
          </a:prstGeom>
        </p:spPr>
        <p:txBody>
          <a:bodyPr lIns="0" tIns="0" rIns="0" bIns="0" rtlCol="0" anchor="t">
            <a:spAutoFit/>
          </a:bodyPr>
          <a:lstStyle/>
          <a:p>
            <a:pPr algn="ctr">
              <a:lnSpc>
                <a:spcPts val="5910"/>
              </a:lnSpc>
            </a:pPr>
            <a:r>
              <a:rPr lang="en-US" sz="4925">
                <a:solidFill>
                  <a:srgbClr val="FFFFFF"/>
                </a:solidFill>
                <a:latin typeface="Neo Sans"/>
                <a:ea typeface="Neo Sans"/>
                <a:cs typeface="Neo Sans"/>
                <a:sym typeface="Neo Sans"/>
              </a:rPr>
              <a:t>SIMON PATRICK P. LAPUZ</a:t>
            </a:r>
          </a:p>
          <a:p>
            <a:pPr algn="ctr">
              <a:lnSpc>
                <a:spcPts val="5910"/>
              </a:lnSpc>
            </a:pPr>
            <a:endParaRPr lang="en-US" sz="4925">
              <a:solidFill>
                <a:srgbClr val="FFFFFF"/>
              </a:solidFill>
              <a:latin typeface="Neo Sans"/>
              <a:ea typeface="Neo Sans"/>
              <a:cs typeface="Neo Sans"/>
              <a:sym typeface="Neo Sans"/>
            </a:endParaRPr>
          </a:p>
          <a:p>
            <a:pPr algn="ctr">
              <a:lnSpc>
                <a:spcPts val="5910"/>
              </a:lnSpc>
            </a:pPr>
            <a:r>
              <a:rPr lang="en-US" sz="4925">
                <a:solidFill>
                  <a:srgbClr val="FFFFFF"/>
                </a:solidFill>
                <a:latin typeface="Neo Sans"/>
                <a:ea typeface="Neo Sans"/>
                <a:cs typeface="Neo Sans"/>
                <a:sym typeface="Neo Sans"/>
              </a:rPr>
              <a:t>BIEN MACARAEG</a:t>
            </a:r>
          </a:p>
          <a:p>
            <a:pPr algn="ctr">
              <a:lnSpc>
                <a:spcPts val="5910"/>
              </a:lnSpc>
            </a:pPr>
            <a:endParaRPr lang="en-US" sz="4925">
              <a:solidFill>
                <a:srgbClr val="FFFFFF"/>
              </a:solidFill>
              <a:latin typeface="Neo Sans"/>
              <a:ea typeface="Neo Sans"/>
              <a:cs typeface="Neo Sans"/>
              <a:sym typeface="Neo Sans"/>
            </a:endParaRPr>
          </a:p>
          <a:p>
            <a:pPr algn="ctr">
              <a:lnSpc>
                <a:spcPts val="5910"/>
              </a:lnSpc>
            </a:pPr>
            <a:r>
              <a:rPr lang="en-US" sz="4925">
                <a:solidFill>
                  <a:srgbClr val="FFFFFF"/>
                </a:solidFill>
                <a:latin typeface="Neo Sans"/>
                <a:ea typeface="Neo Sans"/>
                <a:cs typeface="Neo Sans"/>
                <a:sym typeface="Neo Sans"/>
              </a:rPr>
              <a:t>GIAN CARLO VERUEN</a:t>
            </a:r>
          </a:p>
          <a:p>
            <a:pPr algn="ctr">
              <a:lnSpc>
                <a:spcPts val="5910"/>
              </a:lnSpc>
            </a:pPr>
            <a:endParaRPr lang="en-US" sz="4925">
              <a:solidFill>
                <a:srgbClr val="FFFFFF"/>
              </a:solidFill>
              <a:latin typeface="Neo Sans"/>
              <a:ea typeface="Neo Sans"/>
              <a:cs typeface="Neo Sans"/>
              <a:sym typeface="Neo Sans"/>
            </a:endParaRPr>
          </a:p>
          <a:p>
            <a:pPr algn="ctr">
              <a:lnSpc>
                <a:spcPts val="5910"/>
              </a:lnSpc>
            </a:pPr>
            <a:r>
              <a:rPr lang="en-US" sz="4925">
                <a:solidFill>
                  <a:srgbClr val="FFFFFF"/>
                </a:solidFill>
                <a:latin typeface="Neo Sans"/>
                <a:ea typeface="Neo Sans"/>
                <a:cs typeface="Neo Sans"/>
                <a:sym typeface="Neo Sans"/>
              </a:rPr>
              <a:t>THEA PADILLA</a:t>
            </a:r>
          </a:p>
          <a:p>
            <a:pPr algn="just">
              <a:lnSpc>
                <a:spcPts val="5910"/>
              </a:lnSpc>
              <a:spcBef>
                <a:spcPct val="0"/>
              </a:spcBef>
            </a:pPr>
            <a:endParaRPr lang="en-US" sz="4925">
              <a:solidFill>
                <a:srgbClr val="FFFFFF"/>
              </a:solidFill>
              <a:latin typeface="Neo Sans"/>
              <a:ea typeface="Neo Sans"/>
              <a:cs typeface="Neo Sans"/>
              <a:sym typeface="Neo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rotWithShape="1">
          <a:gsLst>
            <a:gs pos="0">
              <a:srgbClr val="019CD6">
                <a:alpha val="100000"/>
              </a:srgbClr>
            </a:gs>
            <a:gs pos="100000">
              <a:srgbClr val="001860">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0" y="7916493"/>
            <a:ext cx="18288000" cy="2370507"/>
          </a:xfrm>
          <a:custGeom>
            <a:avLst/>
            <a:gdLst/>
            <a:ahLst/>
            <a:cxnLst/>
            <a:rect l="l" t="t" r="r" b="b"/>
            <a:pathLst>
              <a:path w="18288000" h="2370507">
                <a:moveTo>
                  <a:pt x="0" y="0"/>
                </a:moveTo>
                <a:lnTo>
                  <a:pt x="18288000" y="0"/>
                </a:lnTo>
                <a:lnTo>
                  <a:pt x="18288000" y="2370507"/>
                </a:lnTo>
                <a:lnTo>
                  <a:pt x="0" y="2370507"/>
                </a:lnTo>
                <a:lnTo>
                  <a:pt x="0" y="0"/>
                </a:lnTo>
                <a:close/>
              </a:path>
            </a:pathLst>
          </a:custGeom>
          <a:blipFill>
            <a:blip r:embed="rId2">
              <a:extLst>
                <a:ext uri="{96DAC541-7B7A-43D3-8B79-37D633B846F1}">
                  <asvg:svgBlip xmlns:asvg="http://schemas.microsoft.com/office/drawing/2016/SVG/main" r:embed="rId3"/>
                </a:ext>
              </a:extLst>
            </a:blip>
            <a:stretch>
              <a:fillRect b="-222463"/>
            </a:stretch>
          </a:blipFill>
        </p:spPr>
        <p:txBody>
          <a:bodyPr/>
          <a:lstStyle/>
          <a:p>
            <a:endParaRPr lang="en-PH"/>
          </a:p>
        </p:txBody>
      </p:sp>
      <p:sp>
        <p:nvSpPr>
          <p:cNvPr id="3" name="Freeform 3"/>
          <p:cNvSpPr/>
          <p:nvPr/>
        </p:nvSpPr>
        <p:spPr>
          <a:xfrm>
            <a:off x="15416924" y="5672552"/>
            <a:ext cx="5742151" cy="5637748"/>
          </a:xfrm>
          <a:custGeom>
            <a:avLst/>
            <a:gdLst/>
            <a:ahLst/>
            <a:cxnLst/>
            <a:rect l="l" t="t" r="r" b="b"/>
            <a:pathLst>
              <a:path w="5742151" h="5637748">
                <a:moveTo>
                  <a:pt x="0" y="0"/>
                </a:moveTo>
                <a:lnTo>
                  <a:pt x="5742152" y="0"/>
                </a:lnTo>
                <a:lnTo>
                  <a:pt x="5742152" y="5637749"/>
                </a:lnTo>
                <a:lnTo>
                  <a:pt x="0" y="563774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PH"/>
          </a:p>
        </p:txBody>
      </p:sp>
      <p:sp>
        <p:nvSpPr>
          <p:cNvPr id="4" name="Freeform 4"/>
          <p:cNvSpPr/>
          <p:nvPr/>
        </p:nvSpPr>
        <p:spPr>
          <a:xfrm>
            <a:off x="5771410" y="2643265"/>
            <a:ext cx="6745180" cy="2995956"/>
          </a:xfrm>
          <a:custGeom>
            <a:avLst/>
            <a:gdLst/>
            <a:ahLst/>
            <a:cxnLst/>
            <a:rect l="l" t="t" r="r" b="b"/>
            <a:pathLst>
              <a:path w="6745180" h="2995956">
                <a:moveTo>
                  <a:pt x="0" y="0"/>
                </a:moveTo>
                <a:lnTo>
                  <a:pt x="6745180" y="0"/>
                </a:lnTo>
                <a:lnTo>
                  <a:pt x="6745180" y="2995956"/>
                </a:lnTo>
                <a:lnTo>
                  <a:pt x="0" y="2995956"/>
                </a:lnTo>
                <a:lnTo>
                  <a:pt x="0" y="0"/>
                </a:lnTo>
                <a:close/>
              </a:path>
            </a:pathLst>
          </a:custGeom>
          <a:blipFill>
            <a:blip r:embed="rId6"/>
            <a:stretch>
              <a:fillRect/>
            </a:stretch>
          </a:blipFill>
        </p:spPr>
        <p:txBody>
          <a:bodyPr/>
          <a:lstStyle/>
          <a:p>
            <a:endParaRPr lang="en-PH"/>
          </a:p>
        </p:txBody>
      </p:sp>
      <p:sp>
        <p:nvSpPr>
          <p:cNvPr id="5" name="Freeform 5"/>
          <p:cNvSpPr/>
          <p:nvPr/>
        </p:nvSpPr>
        <p:spPr>
          <a:xfrm>
            <a:off x="3161275" y="6525046"/>
            <a:ext cx="11965450" cy="2303349"/>
          </a:xfrm>
          <a:custGeom>
            <a:avLst/>
            <a:gdLst/>
            <a:ahLst/>
            <a:cxnLst/>
            <a:rect l="l" t="t" r="r" b="b"/>
            <a:pathLst>
              <a:path w="11965450" h="2303349">
                <a:moveTo>
                  <a:pt x="0" y="0"/>
                </a:moveTo>
                <a:lnTo>
                  <a:pt x="11965450" y="0"/>
                </a:lnTo>
                <a:lnTo>
                  <a:pt x="11965450" y="2303349"/>
                </a:lnTo>
                <a:lnTo>
                  <a:pt x="0" y="2303349"/>
                </a:lnTo>
                <a:lnTo>
                  <a:pt x="0" y="0"/>
                </a:lnTo>
                <a:close/>
              </a:path>
            </a:pathLst>
          </a:custGeom>
          <a:blipFill>
            <a:blip r:embed="rId7"/>
            <a:stretch>
              <a:fillRect/>
            </a:stretch>
          </a:blipFill>
        </p:spPr>
        <p:txBody>
          <a:bodyPr/>
          <a:lstStyle/>
          <a:p>
            <a:endParaRPr lang="en-PH"/>
          </a:p>
        </p:txBody>
      </p:sp>
      <p:sp>
        <p:nvSpPr>
          <p:cNvPr id="6" name="TextBox 6"/>
          <p:cNvSpPr txBox="1"/>
          <p:nvPr/>
        </p:nvSpPr>
        <p:spPr>
          <a:xfrm>
            <a:off x="6297589" y="120856"/>
            <a:ext cx="5692822" cy="1634713"/>
          </a:xfrm>
          <a:prstGeom prst="rect">
            <a:avLst/>
          </a:prstGeom>
        </p:spPr>
        <p:txBody>
          <a:bodyPr lIns="0" tIns="0" rIns="0" bIns="0" rtlCol="0" anchor="t">
            <a:spAutoFit/>
          </a:bodyPr>
          <a:lstStyle/>
          <a:p>
            <a:pPr algn="l">
              <a:lnSpc>
                <a:spcPts val="11311"/>
              </a:lnSpc>
            </a:pPr>
            <a:r>
              <a:rPr lang="en-US" sz="9426" b="1">
                <a:solidFill>
                  <a:srgbClr val="00FFFF"/>
                </a:solidFill>
                <a:latin typeface="Neo Sans Bold"/>
                <a:ea typeface="Neo Sans Bold"/>
                <a:cs typeface="Neo Sans Bold"/>
                <a:sym typeface="Neo Sans Bold"/>
              </a:rPr>
              <a:t>OUTPUTS</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rotWithShape="1">
          <a:gsLst>
            <a:gs pos="0">
              <a:srgbClr val="019CD6">
                <a:alpha val="100000"/>
              </a:srgbClr>
            </a:gs>
            <a:gs pos="100000">
              <a:srgbClr val="001860">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0" y="7916493"/>
            <a:ext cx="18288000" cy="2370507"/>
          </a:xfrm>
          <a:custGeom>
            <a:avLst/>
            <a:gdLst/>
            <a:ahLst/>
            <a:cxnLst/>
            <a:rect l="l" t="t" r="r" b="b"/>
            <a:pathLst>
              <a:path w="18288000" h="2370507">
                <a:moveTo>
                  <a:pt x="0" y="0"/>
                </a:moveTo>
                <a:lnTo>
                  <a:pt x="18288000" y="0"/>
                </a:lnTo>
                <a:lnTo>
                  <a:pt x="18288000" y="2370507"/>
                </a:lnTo>
                <a:lnTo>
                  <a:pt x="0" y="2370507"/>
                </a:lnTo>
                <a:lnTo>
                  <a:pt x="0" y="0"/>
                </a:lnTo>
                <a:close/>
              </a:path>
            </a:pathLst>
          </a:custGeom>
          <a:blipFill>
            <a:blip r:embed="rId2">
              <a:extLst>
                <a:ext uri="{96DAC541-7B7A-43D3-8B79-37D633B846F1}">
                  <asvg:svgBlip xmlns:asvg="http://schemas.microsoft.com/office/drawing/2016/SVG/main" r:embed="rId3"/>
                </a:ext>
              </a:extLst>
            </a:blip>
            <a:stretch>
              <a:fillRect b="-222463"/>
            </a:stretch>
          </a:blipFill>
        </p:spPr>
        <p:txBody>
          <a:bodyPr/>
          <a:lstStyle/>
          <a:p>
            <a:endParaRPr lang="en-PH"/>
          </a:p>
        </p:txBody>
      </p:sp>
      <p:sp>
        <p:nvSpPr>
          <p:cNvPr id="3" name="Freeform 3"/>
          <p:cNvSpPr/>
          <p:nvPr/>
        </p:nvSpPr>
        <p:spPr>
          <a:xfrm>
            <a:off x="15416924" y="5672552"/>
            <a:ext cx="5742151" cy="5637748"/>
          </a:xfrm>
          <a:custGeom>
            <a:avLst/>
            <a:gdLst/>
            <a:ahLst/>
            <a:cxnLst/>
            <a:rect l="l" t="t" r="r" b="b"/>
            <a:pathLst>
              <a:path w="5742151" h="5637748">
                <a:moveTo>
                  <a:pt x="0" y="0"/>
                </a:moveTo>
                <a:lnTo>
                  <a:pt x="5742152" y="0"/>
                </a:lnTo>
                <a:lnTo>
                  <a:pt x="5742152" y="5637749"/>
                </a:lnTo>
                <a:lnTo>
                  <a:pt x="0" y="563774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PH"/>
          </a:p>
        </p:txBody>
      </p:sp>
      <p:sp>
        <p:nvSpPr>
          <p:cNvPr id="4" name="Freeform 4"/>
          <p:cNvSpPr/>
          <p:nvPr/>
        </p:nvSpPr>
        <p:spPr>
          <a:xfrm>
            <a:off x="5771410" y="2734574"/>
            <a:ext cx="6745180" cy="2937978"/>
          </a:xfrm>
          <a:custGeom>
            <a:avLst/>
            <a:gdLst/>
            <a:ahLst/>
            <a:cxnLst/>
            <a:rect l="l" t="t" r="r" b="b"/>
            <a:pathLst>
              <a:path w="6745180" h="2937978">
                <a:moveTo>
                  <a:pt x="0" y="0"/>
                </a:moveTo>
                <a:lnTo>
                  <a:pt x="6745180" y="0"/>
                </a:lnTo>
                <a:lnTo>
                  <a:pt x="6745180" y="2937978"/>
                </a:lnTo>
                <a:lnTo>
                  <a:pt x="0" y="2937978"/>
                </a:lnTo>
                <a:lnTo>
                  <a:pt x="0" y="0"/>
                </a:lnTo>
                <a:close/>
              </a:path>
            </a:pathLst>
          </a:custGeom>
          <a:blipFill>
            <a:blip r:embed="rId6"/>
            <a:stretch>
              <a:fillRect/>
            </a:stretch>
          </a:blipFill>
        </p:spPr>
        <p:txBody>
          <a:bodyPr/>
          <a:lstStyle/>
          <a:p>
            <a:endParaRPr lang="en-PH"/>
          </a:p>
        </p:txBody>
      </p:sp>
      <p:sp>
        <p:nvSpPr>
          <p:cNvPr id="5" name="Freeform 5"/>
          <p:cNvSpPr/>
          <p:nvPr/>
        </p:nvSpPr>
        <p:spPr>
          <a:xfrm>
            <a:off x="1746685" y="6891310"/>
            <a:ext cx="14794629" cy="1276037"/>
          </a:xfrm>
          <a:custGeom>
            <a:avLst/>
            <a:gdLst/>
            <a:ahLst/>
            <a:cxnLst/>
            <a:rect l="l" t="t" r="r" b="b"/>
            <a:pathLst>
              <a:path w="14794629" h="1276037">
                <a:moveTo>
                  <a:pt x="0" y="0"/>
                </a:moveTo>
                <a:lnTo>
                  <a:pt x="14794630" y="0"/>
                </a:lnTo>
                <a:lnTo>
                  <a:pt x="14794630" y="1276037"/>
                </a:lnTo>
                <a:lnTo>
                  <a:pt x="0" y="1276037"/>
                </a:lnTo>
                <a:lnTo>
                  <a:pt x="0" y="0"/>
                </a:lnTo>
                <a:close/>
              </a:path>
            </a:pathLst>
          </a:custGeom>
          <a:blipFill>
            <a:blip r:embed="rId7"/>
            <a:stretch>
              <a:fillRect/>
            </a:stretch>
          </a:blipFill>
        </p:spPr>
        <p:txBody>
          <a:bodyPr/>
          <a:lstStyle/>
          <a:p>
            <a:endParaRPr lang="en-PH"/>
          </a:p>
        </p:txBody>
      </p:sp>
      <p:sp>
        <p:nvSpPr>
          <p:cNvPr id="6" name="TextBox 6"/>
          <p:cNvSpPr txBox="1"/>
          <p:nvPr/>
        </p:nvSpPr>
        <p:spPr>
          <a:xfrm>
            <a:off x="6297589" y="120856"/>
            <a:ext cx="5692822" cy="1634713"/>
          </a:xfrm>
          <a:prstGeom prst="rect">
            <a:avLst/>
          </a:prstGeom>
        </p:spPr>
        <p:txBody>
          <a:bodyPr lIns="0" tIns="0" rIns="0" bIns="0" rtlCol="0" anchor="t">
            <a:spAutoFit/>
          </a:bodyPr>
          <a:lstStyle/>
          <a:p>
            <a:pPr algn="l">
              <a:lnSpc>
                <a:spcPts val="11311"/>
              </a:lnSpc>
            </a:pPr>
            <a:r>
              <a:rPr lang="en-US" sz="9426" b="1">
                <a:solidFill>
                  <a:srgbClr val="00FFFF"/>
                </a:solidFill>
                <a:latin typeface="Neo Sans Bold"/>
                <a:ea typeface="Neo Sans Bold"/>
                <a:cs typeface="Neo Sans Bold"/>
                <a:sym typeface="Neo Sans Bold"/>
              </a:rPr>
              <a:t>OUTPUTS</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1860">
                <a:alpha val="100000"/>
              </a:srgbClr>
            </a:gs>
            <a:gs pos="100000">
              <a:srgbClr val="019CD6">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rot="7047225">
            <a:off x="11517272" y="-5096314"/>
            <a:ext cx="15496850" cy="11298612"/>
          </a:xfrm>
          <a:custGeom>
            <a:avLst/>
            <a:gdLst/>
            <a:ahLst/>
            <a:cxnLst/>
            <a:rect l="l" t="t" r="r" b="b"/>
            <a:pathLst>
              <a:path w="15496850" h="11298612">
                <a:moveTo>
                  <a:pt x="0" y="0"/>
                </a:moveTo>
                <a:lnTo>
                  <a:pt x="15496850" y="0"/>
                </a:lnTo>
                <a:lnTo>
                  <a:pt x="15496850" y="11298612"/>
                </a:lnTo>
                <a:lnTo>
                  <a:pt x="0" y="1129861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PH"/>
          </a:p>
        </p:txBody>
      </p:sp>
      <p:sp>
        <p:nvSpPr>
          <p:cNvPr id="3" name="Freeform 3"/>
          <p:cNvSpPr/>
          <p:nvPr/>
        </p:nvSpPr>
        <p:spPr>
          <a:xfrm>
            <a:off x="3292629" y="7405527"/>
            <a:ext cx="6434625" cy="1064638"/>
          </a:xfrm>
          <a:custGeom>
            <a:avLst/>
            <a:gdLst/>
            <a:ahLst/>
            <a:cxnLst/>
            <a:rect l="l" t="t" r="r" b="b"/>
            <a:pathLst>
              <a:path w="6434625" h="1064638">
                <a:moveTo>
                  <a:pt x="0" y="0"/>
                </a:moveTo>
                <a:lnTo>
                  <a:pt x="6434625" y="0"/>
                </a:lnTo>
                <a:lnTo>
                  <a:pt x="6434625" y="1064638"/>
                </a:lnTo>
                <a:lnTo>
                  <a:pt x="0" y="106463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PH"/>
          </a:p>
        </p:txBody>
      </p:sp>
      <p:sp>
        <p:nvSpPr>
          <p:cNvPr id="4" name="Freeform 4"/>
          <p:cNvSpPr/>
          <p:nvPr/>
        </p:nvSpPr>
        <p:spPr>
          <a:xfrm>
            <a:off x="-2500206" y="7405527"/>
            <a:ext cx="6434625" cy="1064638"/>
          </a:xfrm>
          <a:custGeom>
            <a:avLst/>
            <a:gdLst/>
            <a:ahLst/>
            <a:cxnLst/>
            <a:rect l="l" t="t" r="r" b="b"/>
            <a:pathLst>
              <a:path w="6434625" h="1064638">
                <a:moveTo>
                  <a:pt x="0" y="0"/>
                </a:moveTo>
                <a:lnTo>
                  <a:pt x="6434625" y="0"/>
                </a:lnTo>
                <a:lnTo>
                  <a:pt x="6434625" y="1064638"/>
                </a:lnTo>
                <a:lnTo>
                  <a:pt x="0" y="106463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PH"/>
          </a:p>
        </p:txBody>
      </p:sp>
      <p:sp>
        <p:nvSpPr>
          <p:cNvPr id="5" name="TextBox 5"/>
          <p:cNvSpPr txBox="1"/>
          <p:nvPr/>
        </p:nvSpPr>
        <p:spPr>
          <a:xfrm>
            <a:off x="1164106" y="2707805"/>
            <a:ext cx="15959788" cy="4426750"/>
          </a:xfrm>
          <a:prstGeom prst="rect">
            <a:avLst/>
          </a:prstGeom>
        </p:spPr>
        <p:txBody>
          <a:bodyPr lIns="0" tIns="0" rIns="0" bIns="0" rtlCol="0" anchor="t">
            <a:spAutoFit/>
          </a:bodyPr>
          <a:lstStyle/>
          <a:p>
            <a:pPr algn="just">
              <a:lnSpc>
                <a:spcPts val="4417"/>
              </a:lnSpc>
              <a:spcBef>
                <a:spcPct val="0"/>
              </a:spcBef>
            </a:pPr>
            <a:r>
              <a:rPr lang="en-US" sz="3155">
                <a:solidFill>
                  <a:srgbClr val="FFFFFF"/>
                </a:solidFill>
                <a:latin typeface="Poppins"/>
                <a:ea typeface="Poppins"/>
                <a:cs typeface="Poppins"/>
                <a:sym typeface="Poppins"/>
              </a:rPr>
              <a:t>We created a C++ program that lets users input their monthly income, expenses, and spending limit and our program will calculate their total savings based on their expenses. Additionally, we also give them the option to simulate how much they could save if they were to reduce their expenses to a specified percentage. This will help people keep track of where their money is spent for the month and it can also help people better manage their expenses which creates an opportunity for them to efficiently manage their expenses and grow their savings</a:t>
            </a:r>
          </a:p>
        </p:txBody>
      </p:sp>
      <p:sp>
        <p:nvSpPr>
          <p:cNvPr id="6" name="TextBox 6"/>
          <p:cNvSpPr txBox="1"/>
          <p:nvPr/>
        </p:nvSpPr>
        <p:spPr>
          <a:xfrm>
            <a:off x="3693662" y="305342"/>
            <a:ext cx="10214736" cy="2217216"/>
          </a:xfrm>
          <a:prstGeom prst="rect">
            <a:avLst/>
          </a:prstGeom>
        </p:spPr>
        <p:txBody>
          <a:bodyPr lIns="0" tIns="0" rIns="0" bIns="0" rtlCol="0" anchor="t">
            <a:spAutoFit/>
          </a:bodyPr>
          <a:lstStyle/>
          <a:p>
            <a:pPr algn="l">
              <a:lnSpc>
                <a:spcPts val="15325"/>
              </a:lnSpc>
            </a:pPr>
            <a:r>
              <a:rPr lang="en-US" sz="12771" b="1">
                <a:solidFill>
                  <a:srgbClr val="FFFFFF"/>
                </a:solidFill>
                <a:latin typeface="Neo Sans Bold"/>
                <a:ea typeface="Neo Sans Bold"/>
                <a:cs typeface="Neo Sans Bold"/>
                <a:sym typeface="Neo Sans Bold"/>
              </a:rPr>
              <a:t>CONCLUSION</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gradFill rotWithShape="1">
          <a:gsLst>
            <a:gs pos="0">
              <a:srgbClr val="019CD6">
                <a:alpha val="100000"/>
              </a:srgbClr>
            </a:gs>
            <a:gs pos="100000">
              <a:srgbClr val="001860">
                <a:alpha val="100000"/>
              </a:srgbClr>
            </a:gs>
          </a:gsLst>
          <a:lin ang="5400000"/>
        </a:gradFill>
        <a:effectLst/>
      </p:bgPr>
    </p:bg>
    <p:spTree>
      <p:nvGrpSpPr>
        <p:cNvPr id="1" name=""/>
        <p:cNvGrpSpPr/>
        <p:nvPr/>
      </p:nvGrpSpPr>
      <p:grpSpPr>
        <a:xfrm>
          <a:off x="0" y="0"/>
          <a:ext cx="0" cy="0"/>
          <a:chOff x="0" y="0"/>
          <a:chExt cx="0" cy="0"/>
        </a:xfrm>
      </p:grpSpPr>
      <p:grpSp>
        <p:nvGrpSpPr>
          <p:cNvPr id="2" name="Group 2"/>
          <p:cNvGrpSpPr/>
          <p:nvPr/>
        </p:nvGrpSpPr>
        <p:grpSpPr>
          <a:xfrm>
            <a:off x="0" y="-51435"/>
            <a:ext cx="18288000" cy="10389870"/>
            <a:chOff x="0" y="0"/>
            <a:chExt cx="2833290" cy="1609663"/>
          </a:xfrm>
        </p:grpSpPr>
        <p:sp>
          <p:nvSpPr>
            <p:cNvPr id="3" name="Freeform 3"/>
            <p:cNvSpPr/>
            <p:nvPr/>
          </p:nvSpPr>
          <p:spPr>
            <a:xfrm>
              <a:off x="0" y="0"/>
              <a:ext cx="2833290" cy="1609663"/>
            </a:xfrm>
            <a:custGeom>
              <a:avLst/>
              <a:gdLst/>
              <a:ahLst/>
              <a:cxnLst/>
              <a:rect l="l" t="t" r="r" b="b"/>
              <a:pathLst>
                <a:path w="2833290" h="1609663">
                  <a:moveTo>
                    <a:pt x="0" y="0"/>
                  </a:moveTo>
                  <a:lnTo>
                    <a:pt x="2833290" y="0"/>
                  </a:lnTo>
                  <a:lnTo>
                    <a:pt x="2833290" y="1609663"/>
                  </a:lnTo>
                  <a:lnTo>
                    <a:pt x="0" y="1609663"/>
                  </a:lnTo>
                  <a:close/>
                </a:path>
              </a:pathLst>
            </a:custGeom>
            <a:blipFill>
              <a:blip r:embed="rId2"/>
              <a:stretch>
                <a:fillRect l="-499" r="-499"/>
              </a:stretch>
            </a:blipFill>
          </p:spPr>
          <p:txBody>
            <a:bodyPr/>
            <a:lstStyle/>
            <a:p>
              <a:endParaRPr lang="en-PH"/>
            </a:p>
          </p:txBody>
        </p:sp>
      </p:grpSp>
      <p:grpSp>
        <p:nvGrpSpPr>
          <p:cNvPr id="4" name="Group 4"/>
          <p:cNvGrpSpPr/>
          <p:nvPr/>
        </p:nvGrpSpPr>
        <p:grpSpPr>
          <a:xfrm>
            <a:off x="0" y="-38100"/>
            <a:ext cx="18288000" cy="10325100"/>
            <a:chOff x="0" y="0"/>
            <a:chExt cx="4816593" cy="2719368"/>
          </a:xfrm>
        </p:grpSpPr>
        <p:sp>
          <p:nvSpPr>
            <p:cNvPr id="5" name="Freeform 5"/>
            <p:cNvSpPr/>
            <p:nvPr/>
          </p:nvSpPr>
          <p:spPr>
            <a:xfrm>
              <a:off x="0" y="0"/>
              <a:ext cx="4816592" cy="2719368"/>
            </a:xfrm>
            <a:custGeom>
              <a:avLst/>
              <a:gdLst/>
              <a:ahLst/>
              <a:cxnLst/>
              <a:rect l="l" t="t" r="r" b="b"/>
              <a:pathLst>
                <a:path w="4816592" h="2719368">
                  <a:moveTo>
                    <a:pt x="0" y="0"/>
                  </a:moveTo>
                  <a:lnTo>
                    <a:pt x="4816592" y="0"/>
                  </a:lnTo>
                  <a:lnTo>
                    <a:pt x="4816592" y="2719368"/>
                  </a:lnTo>
                  <a:lnTo>
                    <a:pt x="0" y="2719368"/>
                  </a:lnTo>
                  <a:close/>
                </a:path>
              </a:pathLst>
            </a:custGeom>
            <a:gradFill rotWithShape="1">
              <a:gsLst>
                <a:gs pos="0">
                  <a:srgbClr val="00E0FF">
                    <a:alpha val="63000"/>
                  </a:srgbClr>
                </a:gs>
                <a:gs pos="100000">
                  <a:srgbClr val="1E53A0">
                    <a:alpha val="63000"/>
                  </a:srgbClr>
                </a:gs>
              </a:gsLst>
              <a:path path="circle">
                <a:fillToRect l="50000" t="50000" r="50000" b="50000"/>
              </a:path>
            </a:gradFill>
          </p:spPr>
          <p:txBody>
            <a:bodyPr/>
            <a:lstStyle/>
            <a:p>
              <a:endParaRPr lang="en-PH"/>
            </a:p>
          </p:txBody>
        </p:sp>
        <p:sp>
          <p:nvSpPr>
            <p:cNvPr id="6" name="TextBox 6"/>
            <p:cNvSpPr txBox="1"/>
            <p:nvPr/>
          </p:nvSpPr>
          <p:spPr>
            <a:xfrm>
              <a:off x="0" y="-66675"/>
              <a:ext cx="4816593" cy="2786043"/>
            </a:xfrm>
            <a:prstGeom prst="rect">
              <a:avLst/>
            </a:prstGeom>
          </p:spPr>
          <p:txBody>
            <a:bodyPr lIns="50800" tIns="50800" rIns="50800" bIns="50800" rtlCol="0" anchor="ctr"/>
            <a:lstStyle/>
            <a:p>
              <a:pPr algn="ctr">
                <a:lnSpc>
                  <a:spcPts val="3392"/>
                </a:lnSpc>
              </a:pPr>
              <a:endParaRPr/>
            </a:p>
          </p:txBody>
        </p:sp>
      </p:grpSp>
      <p:sp>
        <p:nvSpPr>
          <p:cNvPr id="7" name="TextBox 7"/>
          <p:cNvSpPr txBox="1"/>
          <p:nvPr/>
        </p:nvSpPr>
        <p:spPr>
          <a:xfrm>
            <a:off x="2999289" y="2869882"/>
            <a:ext cx="8127373" cy="2368868"/>
          </a:xfrm>
          <a:prstGeom prst="rect">
            <a:avLst/>
          </a:prstGeom>
        </p:spPr>
        <p:txBody>
          <a:bodyPr lIns="0" tIns="0" rIns="0" bIns="0" rtlCol="0" anchor="t">
            <a:spAutoFit/>
          </a:bodyPr>
          <a:lstStyle/>
          <a:p>
            <a:pPr algn="ctr">
              <a:lnSpc>
                <a:spcPts val="16586"/>
              </a:lnSpc>
            </a:pPr>
            <a:r>
              <a:rPr lang="en-US" sz="13822" b="1">
                <a:solidFill>
                  <a:srgbClr val="FFFFFF"/>
                </a:solidFill>
                <a:latin typeface="Neo Sans Bold"/>
                <a:ea typeface="Neo Sans Bold"/>
                <a:cs typeface="Neo Sans Bold"/>
                <a:sym typeface="Neo Sans Bold"/>
              </a:rPr>
              <a:t>THANK</a:t>
            </a:r>
          </a:p>
        </p:txBody>
      </p:sp>
      <p:sp>
        <p:nvSpPr>
          <p:cNvPr id="8" name="TextBox 8"/>
          <p:cNvSpPr txBox="1"/>
          <p:nvPr/>
        </p:nvSpPr>
        <p:spPr>
          <a:xfrm>
            <a:off x="9756972" y="2869882"/>
            <a:ext cx="5188840" cy="2368868"/>
          </a:xfrm>
          <a:prstGeom prst="rect">
            <a:avLst/>
          </a:prstGeom>
        </p:spPr>
        <p:txBody>
          <a:bodyPr lIns="0" tIns="0" rIns="0" bIns="0" rtlCol="0" anchor="t">
            <a:spAutoFit/>
          </a:bodyPr>
          <a:lstStyle/>
          <a:p>
            <a:pPr algn="ctr">
              <a:lnSpc>
                <a:spcPts val="16586"/>
              </a:lnSpc>
            </a:pPr>
            <a:r>
              <a:rPr lang="en-US" sz="13822" b="1">
                <a:solidFill>
                  <a:srgbClr val="00FFFF"/>
                </a:solidFill>
                <a:latin typeface="Neo Sans Bold"/>
                <a:ea typeface="Neo Sans Bold"/>
                <a:cs typeface="Neo Sans Bold"/>
                <a:sym typeface="Neo Sans Bold"/>
              </a:rPr>
              <a:t>YOU</a:t>
            </a:r>
          </a:p>
        </p:txBody>
      </p:sp>
      <p:sp>
        <p:nvSpPr>
          <p:cNvPr id="9" name="TextBox 9"/>
          <p:cNvSpPr txBox="1"/>
          <p:nvPr/>
        </p:nvSpPr>
        <p:spPr>
          <a:xfrm>
            <a:off x="8496029" y="8806749"/>
            <a:ext cx="1274721" cy="451551"/>
          </a:xfrm>
          <a:prstGeom prst="rect">
            <a:avLst/>
          </a:prstGeom>
        </p:spPr>
        <p:txBody>
          <a:bodyPr lIns="0" tIns="0" rIns="0" bIns="0" rtlCol="0" anchor="t">
            <a:spAutoFit/>
          </a:bodyPr>
          <a:lstStyle/>
          <a:p>
            <a:pPr algn="ctr">
              <a:lnSpc>
                <a:spcPts val="3461"/>
              </a:lnSpc>
            </a:pPr>
            <a:r>
              <a:rPr lang="en-US" sz="2472" b="1">
                <a:solidFill>
                  <a:srgbClr val="FFFFFF"/>
                </a:solidFill>
                <a:latin typeface="Poppins Bold"/>
                <a:ea typeface="Poppins Bold"/>
                <a:cs typeface="Poppins Bold"/>
                <a:sym typeface="Poppins Bold"/>
              </a:rPr>
              <a:t>-</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833290" cy="1593725"/>
          </a:xfrm>
        </p:grpSpPr>
        <p:sp>
          <p:nvSpPr>
            <p:cNvPr id="3" name="Freeform 3"/>
            <p:cNvSpPr/>
            <p:nvPr/>
          </p:nvSpPr>
          <p:spPr>
            <a:xfrm>
              <a:off x="0" y="0"/>
              <a:ext cx="2833290" cy="1593725"/>
            </a:xfrm>
            <a:custGeom>
              <a:avLst/>
              <a:gdLst/>
              <a:ahLst/>
              <a:cxnLst/>
              <a:rect l="l" t="t" r="r" b="b"/>
              <a:pathLst>
                <a:path w="2833290" h="1593725">
                  <a:moveTo>
                    <a:pt x="0" y="0"/>
                  </a:moveTo>
                  <a:lnTo>
                    <a:pt x="2833290" y="0"/>
                  </a:lnTo>
                  <a:lnTo>
                    <a:pt x="2833290" y="1593725"/>
                  </a:lnTo>
                  <a:lnTo>
                    <a:pt x="0" y="1593725"/>
                  </a:lnTo>
                  <a:close/>
                </a:path>
              </a:pathLst>
            </a:custGeom>
            <a:blipFill>
              <a:blip r:embed="rId2"/>
              <a:stretch>
                <a:fillRect/>
              </a:stretch>
            </a:blipFill>
          </p:spPr>
          <p:txBody>
            <a:bodyPr/>
            <a:lstStyle/>
            <a:p>
              <a:endParaRPr lang="en-PH"/>
            </a:p>
          </p:txBody>
        </p:sp>
      </p:grpSp>
      <p:grpSp>
        <p:nvGrpSpPr>
          <p:cNvPr id="4" name="Group 4"/>
          <p:cNvGrpSpPr/>
          <p:nvPr/>
        </p:nvGrpSpPr>
        <p:grpSpPr>
          <a:xfrm>
            <a:off x="0" y="0"/>
            <a:ext cx="18288000" cy="10287000"/>
            <a:chOff x="0" y="0"/>
            <a:chExt cx="4816593" cy="2709333"/>
          </a:xfrm>
        </p:grpSpPr>
        <p:sp>
          <p:nvSpPr>
            <p:cNvPr id="5" name="Freeform 5"/>
            <p:cNvSpPr/>
            <p:nvPr/>
          </p:nvSpPr>
          <p:spPr>
            <a:xfrm>
              <a:off x="0" y="0"/>
              <a:ext cx="4816592" cy="2709333"/>
            </a:xfrm>
            <a:custGeom>
              <a:avLst/>
              <a:gdLst/>
              <a:ahLst/>
              <a:cxnLst/>
              <a:rect l="l" t="t" r="r" b="b"/>
              <a:pathLst>
                <a:path w="4816592" h="2709333">
                  <a:moveTo>
                    <a:pt x="0" y="0"/>
                  </a:moveTo>
                  <a:lnTo>
                    <a:pt x="4816592" y="0"/>
                  </a:lnTo>
                  <a:lnTo>
                    <a:pt x="4816592" y="2709333"/>
                  </a:lnTo>
                  <a:lnTo>
                    <a:pt x="0" y="2709333"/>
                  </a:lnTo>
                  <a:close/>
                </a:path>
              </a:pathLst>
            </a:custGeom>
            <a:gradFill rotWithShape="1">
              <a:gsLst>
                <a:gs pos="0">
                  <a:srgbClr val="00E0FF">
                    <a:alpha val="55000"/>
                  </a:srgbClr>
                </a:gs>
                <a:gs pos="100000">
                  <a:srgbClr val="1E53A0">
                    <a:alpha val="55000"/>
                  </a:srgbClr>
                </a:gs>
              </a:gsLst>
              <a:path path="circle">
                <a:fillToRect l="50000" t="50000" r="50000" b="50000"/>
              </a:path>
            </a:gradFill>
          </p:spPr>
          <p:txBody>
            <a:bodyPr/>
            <a:lstStyle/>
            <a:p>
              <a:endParaRPr lang="en-PH"/>
            </a:p>
          </p:txBody>
        </p:sp>
        <p:sp>
          <p:nvSpPr>
            <p:cNvPr id="6" name="TextBox 6"/>
            <p:cNvSpPr txBox="1"/>
            <p:nvPr/>
          </p:nvSpPr>
          <p:spPr>
            <a:xfrm>
              <a:off x="0" y="-66675"/>
              <a:ext cx="4816593" cy="2776008"/>
            </a:xfrm>
            <a:prstGeom prst="rect">
              <a:avLst/>
            </a:prstGeom>
          </p:spPr>
          <p:txBody>
            <a:bodyPr lIns="50800" tIns="50800" rIns="50800" bIns="50800" rtlCol="0" anchor="ctr"/>
            <a:lstStyle/>
            <a:p>
              <a:pPr algn="ctr">
                <a:lnSpc>
                  <a:spcPts val="3392"/>
                </a:lnSpc>
              </a:pPr>
              <a:endParaRPr/>
            </a:p>
          </p:txBody>
        </p:sp>
      </p:grpSp>
      <p:sp>
        <p:nvSpPr>
          <p:cNvPr id="7" name="Freeform 7"/>
          <p:cNvSpPr/>
          <p:nvPr/>
        </p:nvSpPr>
        <p:spPr>
          <a:xfrm flipH="1">
            <a:off x="15255366" y="2293091"/>
            <a:ext cx="4114800" cy="680812"/>
          </a:xfrm>
          <a:custGeom>
            <a:avLst/>
            <a:gdLst/>
            <a:ahLst/>
            <a:cxnLst/>
            <a:rect l="l" t="t" r="r" b="b"/>
            <a:pathLst>
              <a:path w="4114800" h="680812">
                <a:moveTo>
                  <a:pt x="4114800" y="0"/>
                </a:moveTo>
                <a:lnTo>
                  <a:pt x="0" y="0"/>
                </a:lnTo>
                <a:lnTo>
                  <a:pt x="0" y="680813"/>
                </a:lnTo>
                <a:lnTo>
                  <a:pt x="4114800" y="680813"/>
                </a:lnTo>
                <a:lnTo>
                  <a:pt x="411480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PH"/>
          </a:p>
        </p:txBody>
      </p:sp>
      <p:sp>
        <p:nvSpPr>
          <p:cNvPr id="8" name="TextBox 8"/>
          <p:cNvSpPr txBox="1"/>
          <p:nvPr/>
        </p:nvSpPr>
        <p:spPr>
          <a:xfrm>
            <a:off x="1654625" y="1146916"/>
            <a:ext cx="14978750" cy="2063750"/>
          </a:xfrm>
          <a:prstGeom prst="rect">
            <a:avLst/>
          </a:prstGeom>
        </p:spPr>
        <p:txBody>
          <a:bodyPr lIns="0" tIns="0" rIns="0" bIns="0" rtlCol="0" anchor="t">
            <a:spAutoFit/>
          </a:bodyPr>
          <a:lstStyle/>
          <a:p>
            <a:pPr algn="ctr">
              <a:lnSpc>
                <a:spcPts val="14279"/>
              </a:lnSpc>
            </a:pPr>
            <a:r>
              <a:rPr lang="en-US" sz="11899" b="1">
                <a:solidFill>
                  <a:srgbClr val="FFFFFF"/>
                </a:solidFill>
                <a:latin typeface="Neo Sans Bold"/>
                <a:ea typeface="Neo Sans Bold"/>
                <a:cs typeface="Neo Sans Bold"/>
                <a:sym typeface="Neo Sans Bold"/>
              </a:rPr>
              <a:t>COURSE &amp; SECTION:</a:t>
            </a:r>
          </a:p>
        </p:txBody>
      </p:sp>
      <p:sp>
        <p:nvSpPr>
          <p:cNvPr id="9" name="Freeform 9"/>
          <p:cNvSpPr/>
          <p:nvPr/>
        </p:nvSpPr>
        <p:spPr>
          <a:xfrm>
            <a:off x="-548267" y="8082674"/>
            <a:ext cx="4114800" cy="680812"/>
          </a:xfrm>
          <a:custGeom>
            <a:avLst/>
            <a:gdLst/>
            <a:ahLst/>
            <a:cxnLst/>
            <a:rect l="l" t="t" r="r" b="b"/>
            <a:pathLst>
              <a:path w="4114800" h="680812">
                <a:moveTo>
                  <a:pt x="0" y="0"/>
                </a:moveTo>
                <a:lnTo>
                  <a:pt x="4114800" y="0"/>
                </a:lnTo>
                <a:lnTo>
                  <a:pt x="4114800" y="680812"/>
                </a:lnTo>
                <a:lnTo>
                  <a:pt x="0" y="68081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PH"/>
          </a:p>
        </p:txBody>
      </p:sp>
      <p:sp>
        <p:nvSpPr>
          <p:cNvPr id="10" name="TextBox 10"/>
          <p:cNvSpPr txBox="1"/>
          <p:nvPr/>
        </p:nvSpPr>
        <p:spPr>
          <a:xfrm>
            <a:off x="3906417" y="4962525"/>
            <a:ext cx="10475165" cy="1562100"/>
          </a:xfrm>
          <a:prstGeom prst="rect">
            <a:avLst/>
          </a:prstGeom>
        </p:spPr>
        <p:txBody>
          <a:bodyPr lIns="0" tIns="0" rIns="0" bIns="0" rtlCol="0" anchor="t">
            <a:spAutoFit/>
          </a:bodyPr>
          <a:lstStyle/>
          <a:p>
            <a:pPr algn="just">
              <a:lnSpc>
                <a:spcPts val="10919"/>
              </a:lnSpc>
              <a:spcBef>
                <a:spcPct val="0"/>
              </a:spcBef>
            </a:pPr>
            <a:r>
              <a:rPr lang="en-US" sz="9099">
                <a:solidFill>
                  <a:srgbClr val="FFFFFF"/>
                </a:solidFill>
                <a:latin typeface="Neo Sans"/>
                <a:ea typeface="Neo Sans"/>
                <a:cs typeface="Neo Sans"/>
                <a:sym typeface="Neo Sans"/>
              </a:rPr>
              <a:t>CPE007-CPE11S6</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833290" cy="1593725"/>
          </a:xfrm>
        </p:grpSpPr>
        <p:sp>
          <p:nvSpPr>
            <p:cNvPr id="3" name="Freeform 3"/>
            <p:cNvSpPr/>
            <p:nvPr/>
          </p:nvSpPr>
          <p:spPr>
            <a:xfrm>
              <a:off x="0" y="0"/>
              <a:ext cx="2833290" cy="1593725"/>
            </a:xfrm>
            <a:custGeom>
              <a:avLst/>
              <a:gdLst/>
              <a:ahLst/>
              <a:cxnLst/>
              <a:rect l="l" t="t" r="r" b="b"/>
              <a:pathLst>
                <a:path w="2833290" h="1593725">
                  <a:moveTo>
                    <a:pt x="0" y="0"/>
                  </a:moveTo>
                  <a:lnTo>
                    <a:pt x="2833290" y="0"/>
                  </a:lnTo>
                  <a:lnTo>
                    <a:pt x="2833290" y="1593725"/>
                  </a:lnTo>
                  <a:lnTo>
                    <a:pt x="0" y="1593725"/>
                  </a:lnTo>
                  <a:close/>
                </a:path>
              </a:pathLst>
            </a:custGeom>
            <a:blipFill>
              <a:blip r:embed="rId2"/>
              <a:stretch>
                <a:fillRect/>
              </a:stretch>
            </a:blipFill>
          </p:spPr>
          <p:txBody>
            <a:bodyPr/>
            <a:lstStyle/>
            <a:p>
              <a:endParaRPr lang="en-PH"/>
            </a:p>
          </p:txBody>
        </p:sp>
      </p:grpSp>
      <p:grpSp>
        <p:nvGrpSpPr>
          <p:cNvPr id="4" name="Group 4"/>
          <p:cNvGrpSpPr/>
          <p:nvPr/>
        </p:nvGrpSpPr>
        <p:grpSpPr>
          <a:xfrm>
            <a:off x="0" y="0"/>
            <a:ext cx="18288000" cy="10287000"/>
            <a:chOff x="0" y="0"/>
            <a:chExt cx="4816593" cy="2709333"/>
          </a:xfrm>
        </p:grpSpPr>
        <p:sp>
          <p:nvSpPr>
            <p:cNvPr id="5" name="Freeform 5"/>
            <p:cNvSpPr/>
            <p:nvPr/>
          </p:nvSpPr>
          <p:spPr>
            <a:xfrm>
              <a:off x="0" y="0"/>
              <a:ext cx="4816592" cy="2709333"/>
            </a:xfrm>
            <a:custGeom>
              <a:avLst/>
              <a:gdLst/>
              <a:ahLst/>
              <a:cxnLst/>
              <a:rect l="l" t="t" r="r" b="b"/>
              <a:pathLst>
                <a:path w="4816592" h="2709333">
                  <a:moveTo>
                    <a:pt x="0" y="0"/>
                  </a:moveTo>
                  <a:lnTo>
                    <a:pt x="4816592" y="0"/>
                  </a:lnTo>
                  <a:lnTo>
                    <a:pt x="4816592" y="2709333"/>
                  </a:lnTo>
                  <a:lnTo>
                    <a:pt x="0" y="2709333"/>
                  </a:lnTo>
                  <a:close/>
                </a:path>
              </a:pathLst>
            </a:custGeom>
            <a:gradFill rotWithShape="1">
              <a:gsLst>
                <a:gs pos="0">
                  <a:srgbClr val="00E0FF">
                    <a:alpha val="55000"/>
                  </a:srgbClr>
                </a:gs>
                <a:gs pos="100000">
                  <a:srgbClr val="1E53A0">
                    <a:alpha val="55000"/>
                  </a:srgbClr>
                </a:gs>
              </a:gsLst>
              <a:path path="circle">
                <a:fillToRect l="50000" t="50000" r="50000" b="50000"/>
              </a:path>
            </a:gradFill>
          </p:spPr>
          <p:txBody>
            <a:bodyPr/>
            <a:lstStyle/>
            <a:p>
              <a:endParaRPr lang="en-PH"/>
            </a:p>
          </p:txBody>
        </p:sp>
        <p:sp>
          <p:nvSpPr>
            <p:cNvPr id="6" name="TextBox 6"/>
            <p:cNvSpPr txBox="1"/>
            <p:nvPr/>
          </p:nvSpPr>
          <p:spPr>
            <a:xfrm>
              <a:off x="0" y="-66675"/>
              <a:ext cx="4816593" cy="2776008"/>
            </a:xfrm>
            <a:prstGeom prst="rect">
              <a:avLst/>
            </a:prstGeom>
          </p:spPr>
          <p:txBody>
            <a:bodyPr lIns="50800" tIns="50800" rIns="50800" bIns="50800" rtlCol="0" anchor="ctr"/>
            <a:lstStyle/>
            <a:p>
              <a:pPr algn="ctr">
                <a:lnSpc>
                  <a:spcPts val="3392"/>
                </a:lnSpc>
              </a:pPr>
              <a:endParaRPr/>
            </a:p>
          </p:txBody>
        </p:sp>
      </p:grpSp>
      <p:sp>
        <p:nvSpPr>
          <p:cNvPr id="7" name="Freeform 7"/>
          <p:cNvSpPr/>
          <p:nvPr/>
        </p:nvSpPr>
        <p:spPr>
          <a:xfrm flipH="1">
            <a:off x="15255366" y="2293091"/>
            <a:ext cx="4114800" cy="680812"/>
          </a:xfrm>
          <a:custGeom>
            <a:avLst/>
            <a:gdLst/>
            <a:ahLst/>
            <a:cxnLst/>
            <a:rect l="l" t="t" r="r" b="b"/>
            <a:pathLst>
              <a:path w="4114800" h="680812">
                <a:moveTo>
                  <a:pt x="4114800" y="0"/>
                </a:moveTo>
                <a:lnTo>
                  <a:pt x="0" y="0"/>
                </a:lnTo>
                <a:lnTo>
                  <a:pt x="0" y="680813"/>
                </a:lnTo>
                <a:lnTo>
                  <a:pt x="4114800" y="680813"/>
                </a:lnTo>
                <a:lnTo>
                  <a:pt x="411480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PH"/>
          </a:p>
        </p:txBody>
      </p:sp>
      <p:sp>
        <p:nvSpPr>
          <p:cNvPr id="8" name="TextBox 8"/>
          <p:cNvSpPr txBox="1"/>
          <p:nvPr/>
        </p:nvSpPr>
        <p:spPr>
          <a:xfrm>
            <a:off x="3032634" y="800100"/>
            <a:ext cx="12222732" cy="2063750"/>
          </a:xfrm>
          <a:prstGeom prst="rect">
            <a:avLst/>
          </a:prstGeom>
        </p:spPr>
        <p:txBody>
          <a:bodyPr lIns="0" tIns="0" rIns="0" bIns="0" rtlCol="0" anchor="t">
            <a:spAutoFit/>
          </a:bodyPr>
          <a:lstStyle/>
          <a:p>
            <a:pPr algn="ctr">
              <a:lnSpc>
                <a:spcPts val="14279"/>
              </a:lnSpc>
            </a:pPr>
            <a:r>
              <a:rPr lang="en-US" sz="11899" b="1">
                <a:solidFill>
                  <a:srgbClr val="00FFFF"/>
                </a:solidFill>
                <a:latin typeface="Neo Sans Bold"/>
                <a:ea typeface="Neo Sans Bold"/>
                <a:cs typeface="Neo Sans Bold"/>
                <a:sym typeface="Neo Sans Bold"/>
              </a:rPr>
              <a:t>INSTRUCTOR:</a:t>
            </a:r>
          </a:p>
        </p:txBody>
      </p:sp>
      <p:sp>
        <p:nvSpPr>
          <p:cNvPr id="9" name="Freeform 9"/>
          <p:cNvSpPr/>
          <p:nvPr/>
        </p:nvSpPr>
        <p:spPr>
          <a:xfrm>
            <a:off x="-548267" y="8082674"/>
            <a:ext cx="4114800" cy="680812"/>
          </a:xfrm>
          <a:custGeom>
            <a:avLst/>
            <a:gdLst/>
            <a:ahLst/>
            <a:cxnLst/>
            <a:rect l="l" t="t" r="r" b="b"/>
            <a:pathLst>
              <a:path w="4114800" h="680812">
                <a:moveTo>
                  <a:pt x="0" y="0"/>
                </a:moveTo>
                <a:lnTo>
                  <a:pt x="4114800" y="0"/>
                </a:lnTo>
                <a:lnTo>
                  <a:pt x="4114800" y="680812"/>
                </a:lnTo>
                <a:lnTo>
                  <a:pt x="0" y="68081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PH"/>
          </a:p>
        </p:txBody>
      </p:sp>
      <p:sp>
        <p:nvSpPr>
          <p:cNvPr id="10" name="TextBox 10"/>
          <p:cNvSpPr txBox="1"/>
          <p:nvPr/>
        </p:nvSpPr>
        <p:spPr>
          <a:xfrm>
            <a:off x="1981200" y="4381500"/>
            <a:ext cx="15240000" cy="1384995"/>
          </a:xfrm>
          <a:prstGeom prst="rect">
            <a:avLst/>
          </a:prstGeom>
        </p:spPr>
        <p:txBody>
          <a:bodyPr wrap="square" lIns="0" tIns="0" rIns="0" bIns="0" rtlCol="0" anchor="t">
            <a:spAutoFit/>
          </a:bodyPr>
          <a:lstStyle/>
          <a:p>
            <a:pPr algn="ctr">
              <a:lnSpc>
                <a:spcPts val="10800"/>
              </a:lnSpc>
              <a:spcBef>
                <a:spcPct val="0"/>
              </a:spcBef>
            </a:pPr>
            <a:r>
              <a:rPr lang="en-US" sz="9000" dirty="0">
                <a:solidFill>
                  <a:srgbClr val="FFFFFF"/>
                </a:solidFill>
                <a:latin typeface="Neo Sans"/>
                <a:ea typeface="Neo Sans"/>
                <a:cs typeface="Neo Sans"/>
                <a:sym typeface="Neo Sans"/>
              </a:rPr>
              <a:t>ENGR. ROBIN VALENZUELA </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rgbClr val="019CD6">
                <a:alpha val="100000"/>
              </a:srgbClr>
            </a:gs>
            <a:gs pos="100000">
              <a:srgbClr val="001860">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rot="9002716">
            <a:off x="-5254607" y="-6443278"/>
            <a:ext cx="12888958" cy="9397222"/>
          </a:xfrm>
          <a:custGeom>
            <a:avLst/>
            <a:gdLst/>
            <a:ahLst/>
            <a:cxnLst/>
            <a:rect l="l" t="t" r="r" b="b"/>
            <a:pathLst>
              <a:path w="12888958" h="9397222">
                <a:moveTo>
                  <a:pt x="0" y="0"/>
                </a:moveTo>
                <a:lnTo>
                  <a:pt x="12888958" y="0"/>
                </a:lnTo>
                <a:lnTo>
                  <a:pt x="12888958" y="9397222"/>
                </a:lnTo>
                <a:lnTo>
                  <a:pt x="0" y="939722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PH"/>
          </a:p>
        </p:txBody>
      </p:sp>
      <p:sp>
        <p:nvSpPr>
          <p:cNvPr id="3" name="Freeform 3"/>
          <p:cNvSpPr/>
          <p:nvPr/>
        </p:nvSpPr>
        <p:spPr>
          <a:xfrm>
            <a:off x="8667374" y="7293954"/>
            <a:ext cx="12888958" cy="9397222"/>
          </a:xfrm>
          <a:custGeom>
            <a:avLst/>
            <a:gdLst/>
            <a:ahLst/>
            <a:cxnLst/>
            <a:rect l="l" t="t" r="r" b="b"/>
            <a:pathLst>
              <a:path w="12888958" h="9397222">
                <a:moveTo>
                  <a:pt x="0" y="0"/>
                </a:moveTo>
                <a:lnTo>
                  <a:pt x="12888958" y="0"/>
                </a:lnTo>
                <a:lnTo>
                  <a:pt x="12888958" y="9397222"/>
                </a:lnTo>
                <a:lnTo>
                  <a:pt x="0" y="939722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PH"/>
          </a:p>
        </p:txBody>
      </p:sp>
      <p:sp>
        <p:nvSpPr>
          <p:cNvPr id="4" name="Freeform 4"/>
          <p:cNvSpPr/>
          <p:nvPr/>
        </p:nvSpPr>
        <p:spPr>
          <a:xfrm>
            <a:off x="-2934155" y="6717015"/>
            <a:ext cx="6423648" cy="6306855"/>
          </a:xfrm>
          <a:custGeom>
            <a:avLst/>
            <a:gdLst/>
            <a:ahLst/>
            <a:cxnLst/>
            <a:rect l="l" t="t" r="r" b="b"/>
            <a:pathLst>
              <a:path w="6423648" h="6306855">
                <a:moveTo>
                  <a:pt x="0" y="0"/>
                </a:moveTo>
                <a:lnTo>
                  <a:pt x="6423649" y="0"/>
                </a:lnTo>
                <a:lnTo>
                  <a:pt x="6423649" y="6306854"/>
                </a:lnTo>
                <a:lnTo>
                  <a:pt x="0" y="630685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PH"/>
          </a:p>
        </p:txBody>
      </p:sp>
      <p:sp>
        <p:nvSpPr>
          <p:cNvPr id="5" name="TextBox 5"/>
          <p:cNvSpPr txBox="1"/>
          <p:nvPr/>
        </p:nvSpPr>
        <p:spPr>
          <a:xfrm>
            <a:off x="4406406" y="1399231"/>
            <a:ext cx="9426364" cy="2063750"/>
          </a:xfrm>
          <a:prstGeom prst="rect">
            <a:avLst/>
          </a:prstGeom>
        </p:spPr>
        <p:txBody>
          <a:bodyPr lIns="0" tIns="0" rIns="0" bIns="0" rtlCol="0" anchor="t">
            <a:spAutoFit/>
          </a:bodyPr>
          <a:lstStyle/>
          <a:p>
            <a:pPr algn="l">
              <a:lnSpc>
                <a:spcPts val="14279"/>
              </a:lnSpc>
            </a:pPr>
            <a:r>
              <a:rPr lang="en-US" sz="11899" b="1">
                <a:solidFill>
                  <a:srgbClr val="FFFFFF"/>
                </a:solidFill>
                <a:latin typeface="Neo Sans Bold"/>
                <a:ea typeface="Neo Sans Bold"/>
                <a:cs typeface="Neo Sans Bold"/>
                <a:sym typeface="Neo Sans Bold"/>
              </a:rPr>
              <a:t>OBJECTIVES</a:t>
            </a:r>
          </a:p>
        </p:txBody>
      </p:sp>
      <p:sp>
        <p:nvSpPr>
          <p:cNvPr id="6" name="TextBox 6"/>
          <p:cNvSpPr txBox="1"/>
          <p:nvPr/>
        </p:nvSpPr>
        <p:spPr>
          <a:xfrm>
            <a:off x="1892662" y="3588016"/>
            <a:ext cx="12970587" cy="3816986"/>
          </a:xfrm>
          <a:prstGeom prst="rect">
            <a:avLst/>
          </a:prstGeom>
        </p:spPr>
        <p:txBody>
          <a:bodyPr lIns="0" tIns="0" rIns="0" bIns="0" rtlCol="0" anchor="t">
            <a:spAutoFit/>
          </a:bodyPr>
          <a:lstStyle/>
          <a:p>
            <a:pPr marL="669285" lvl="1" indent="-334642" algn="just">
              <a:lnSpc>
                <a:spcPts val="4339"/>
              </a:lnSpc>
              <a:buFont typeface="Arial"/>
              <a:buChar char="•"/>
            </a:pPr>
            <a:r>
              <a:rPr lang="en-US" sz="3099" dirty="0">
                <a:solidFill>
                  <a:srgbClr val="FFFFFF"/>
                </a:solidFill>
                <a:latin typeface="Poppins"/>
                <a:ea typeface="Poppins"/>
                <a:cs typeface="Poppins"/>
                <a:sym typeface="Poppins"/>
              </a:rPr>
              <a:t>To allow the user to input their monthly income, expenses, and spending limit</a:t>
            </a:r>
          </a:p>
          <a:p>
            <a:pPr marL="669285" lvl="1" indent="-334642" algn="just">
              <a:lnSpc>
                <a:spcPts val="4339"/>
              </a:lnSpc>
              <a:buFont typeface="Arial"/>
              <a:buChar char="•"/>
            </a:pPr>
            <a:r>
              <a:rPr lang="en-US" sz="3099" dirty="0">
                <a:solidFill>
                  <a:srgbClr val="FFFFFF"/>
                </a:solidFill>
                <a:latin typeface="Poppins"/>
                <a:ea typeface="Poppins"/>
                <a:cs typeface="Poppins"/>
                <a:sym typeface="Poppins"/>
              </a:rPr>
              <a:t>Calculate how much the user will have saved based on their monthly income and spending limit</a:t>
            </a:r>
          </a:p>
          <a:p>
            <a:pPr marL="669285" lvl="1" indent="-334642" algn="just">
              <a:lnSpc>
                <a:spcPts val="4339"/>
              </a:lnSpc>
              <a:buFont typeface="Arial"/>
              <a:buChar char="•"/>
            </a:pPr>
            <a:r>
              <a:rPr lang="en-US" sz="3099" dirty="0">
                <a:solidFill>
                  <a:srgbClr val="FFFFFF"/>
                </a:solidFill>
                <a:latin typeface="Poppins"/>
                <a:ea typeface="Poppins"/>
                <a:cs typeface="Poppins"/>
                <a:sym typeface="Poppins"/>
              </a:rPr>
              <a:t>To allow the user to calculate reduced spending based on percentage for them to see how much they can save instead</a:t>
            </a:r>
          </a:p>
          <a:p>
            <a:pPr marL="0" lvl="0" indent="0" algn="just">
              <a:lnSpc>
                <a:spcPts val="4339"/>
              </a:lnSpc>
              <a:spcBef>
                <a:spcPct val="0"/>
              </a:spcBef>
            </a:pPr>
            <a:endParaRPr lang="en-US" sz="3099" dirty="0">
              <a:solidFill>
                <a:srgbClr val="FFFFFF"/>
              </a:solidFill>
              <a:latin typeface="Poppins"/>
              <a:ea typeface="Poppins"/>
              <a:cs typeface="Poppins"/>
              <a:sym typeface="Poppins"/>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1860">
                <a:alpha val="100000"/>
              </a:srgbClr>
            </a:gs>
            <a:gs pos="100000">
              <a:srgbClr val="019CD6">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12925045" y="7482785"/>
            <a:ext cx="10725909" cy="10530893"/>
          </a:xfrm>
          <a:custGeom>
            <a:avLst/>
            <a:gdLst/>
            <a:ahLst/>
            <a:cxnLst/>
            <a:rect l="l" t="t" r="r" b="b"/>
            <a:pathLst>
              <a:path w="10725909" h="10530893">
                <a:moveTo>
                  <a:pt x="0" y="0"/>
                </a:moveTo>
                <a:lnTo>
                  <a:pt x="10725910" y="0"/>
                </a:lnTo>
                <a:lnTo>
                  <a:pt x="10725910" y="10530893"/>
                </a:lnTo>
                <a:lnTo>
                  <a:pt x="0" y="1053089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PH"/>
          </a:p>
        </p:txBody>
      </p:sp>
      <p:sp>
        <p:nvSpPr>
          <p:cNvPr id="3" name="Freeform 3"/>
          <p:cNvSpPr/>
          <p:nvPr/>
        </p:nvSpPr>
        <p:spPr>
          <a:xfrm flipH="1">
            <a:off x="-1841395" y="8048208"/>
            <a:ext cx="10011099" cy="1474362"/>
          </a:xfrm>
          <a:custGeom>
            <a:avLst/>
            <a:gdLst/>
            <a:ahLst/>
            <a:cxnLst/>
            <a:rect l="l" t="t" r="r" b="b"/>
            <a:pathLst>
              <a:path w="10011099" h="1474362">
                <a:moveTo>
                  <a:pt x="10011100" y="0"/>
                </a:moveTo>
                <a:lnTo>
                  <a:pt x="0" y="0"/>
                </a:lnTo>
                <a:lnTo>
                  <a:pt x="0" y="1474362"/>
                </a:lnTo>
                <a:lnTo>
                  <a:pt x="10011100" y="1474362"/>
                </a:lnTo>
                <a:lnTo>
                  <a:pt x="1001110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PH"/>
          </a:p>
        </p:txBody>
      </p:sp>
      <p:grpSp>
        <p:nvGrpSpPr>
          <p:cNvPr id="4" name="Group 4"/>
          <p:cNvGrpSpPr/>
          <p:nvPr/>
        </p:nvGrpSpPr>
        <p:grpSpPr>
          <a:xfrm>
            <a:off x="7468702" y="9267825"/>
            <a:ext cx="132088" cy="132088"/>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FFFF"/>
            </a:solidFill>
          </p:spPr>
          <p:txBody>
            <a:bodyPr/>
            <a:lstStyle/>
            <a:p>
              <a:endParaRPr lang="en-PH"/>
            </a:p>
          </p:txBody>
        </p:sp>
        <p:sp>
          <p:nvSpPr>
            <p:cNvPr id="6" name="TextBox 6"/>
            <p:cNvSpPr txBox="1"/>
            <p:nvPr/>
          </p:nvSpPr>
          <p:spPr>
            <a:xfrm>
              <a:off x="76200" y="19050"/>
              <a:ext cx="660400" cy="717550"/>
            </a:xfrm>
            <a:prstGeom prst="rect">
              <a:avLst/>
            </a:prstGeom>
          </p:spPr>
          <p:txBody>
            <a:bodyPr lIns="50800" tIns="50800" rIns="50800" bIns="50800" rtlCol="0" anchor="ctr"/>
            <a:lstStyle/>
            <a:p>
              <a:pPr algn="ctr">
                <a:lnSpc>
                  <a:spcPts val="2871"/>
                </a:lnSpc>
              </a:pPr>
              <a:endParaRPr/>
            </a:p>
          </p:txBody>
        </p:sp>
      </p:grpSp>
      <p:grpSp>
        <p:nvGrpSpPr>
          <p:cNvPr id="7" name="Group 7"/>
          <p:cNvGrpSpPr/>
          <p:nvPr/>
        </p:nvGrpSpPr>
        <p:grpSpPr>
          <a:xfrm>
            <a:off x="7999517" y="9427951"/>
            <a:ext cx="132088" cy="132088"/>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FFFF"/>
            </a:solidFill>
          </p:spPr>
          <p:txBody>
            <a:bodyPr/>
            <a:lstStyle/>
            <a:p>
              <a:endParaRPr lang="en-PH"/>
            </a:p>
          </p:txBody>
        </p:sp>
        <p:sp>
          <p:nvSpPr>
            <p:cNvPr id="9" name="TextBox 9"/>
            <p:cNvSpPr txBox="1"/>
            <p:nvPr/>
          </p:nvSpPr>
          <p:spPr>
            <a:xfrm>
              <a:off x="76200" y="19050"/>
              <a:ext cx="660400" cy="717550"/>
            </a:xfrm>
            <a:prstGeom prst="rect">
              <a:avLst/>
            </a:prstGeom>
          </p:spPr>
          <p:txBody>
            <a:bodyPr lIns="50800" tIns="50800" rIns="50800" bIns="50800" rtlCol="0" anchor="ctr"/>
            <a:lstStyle/>
            <a:p>
              <a:pPr algn="ctr">
                <a:lnSpc>
                  <a:spcPts val="2871"/>
                </a:lnSpc>
              </a:pPr>
              <a:endParaRPr/>
            </a:p>
          </p:txBody>
        </p:sp>
      </p:grpSp>
      <p:sp>
        <p:nvSpPr>
          <p:cNvPr id="10" name="TextBox 10"/>
          <p:cNvSpPr txBox="1"/>
          <p:nvPr/>
        </p:nvSpPr>
        <p:spPr>
          <a:xfrm>
            <a:off x="1580267" y="192582"/>
            <a:ext cx="13252368" cy="2063750"/>
          </a:xfrm>
          <a:prstGeom prst="rect">
            <a:avLst/>
          </a:prstGeom>
        </p:spPr>
        <p:txBody>
          <a:bodyPr lIns="0" tIns="0" rIns="0" bIns="0" rtlCol="0" anchor="t">
            <a:spAutoFit/>
          </a:bodyPr>
          <a:lstStyle/>
          <a:p>
            <a:pPr algn="l">
              <a:lnSpc>
                <a:spcPts val="14279"/>
              </a:lnSpc>
            </a:pPr>
            <a:r>
              <a:rPr lang="en-US" sz="11899" b="1">
                <a:solidFill>
                  <a:srgbClr val="FFFFFF"/>
                </a:solidFill>
                <a:latin typeface="Neo Sans Bold"/>
                <a:ea typeface="Neo Sans Bold"/>
                <a:cs typeface="Neo Sans Bold"/>
                <a:sym typeface="Neo Sans Bold"/>
              </a:rPr>
              <a:t>STATEMENT OF</a:t>
            </a:r>
          </a:p>
        </p:txBody>
      </p:sp>
      <p:sp>
        <p:nvSpPr>
          <p:cNvPr id="11" name="TextBox 11"/>
          <p:cNvSpPr txBox="1"/>
          <p:nvPr/>
        </p:nvSpPr>
        <p:spPr>
          <a:xfrm>
            <a:off x="1580267" y="2026818"/>
            <a:ext cx="9453655" cy="1634713"/>
          </a:xfrm>
          <a:prstGeom prst="rect">
            <a:avLst/>
          </a:prstGeom>
        </p:spPr>
        <p:txBody>
          <a:bodyPr lIns="0" tIns="0" rIns="0" bIns="0" rtlCol="0" anchor="t">
            <a:spAutoFit/>
          </a:bodyPr>
          <a:lstStyle/>
          <a:p>
            <a:pPr algn="l">
              <a:lnSpc>
                <a:spcPts val="11311"/>
              </a:lnSpc>
            </a:pPr>
            <a:r>
              <a:rPr lang="en-US" sz="9426" b="1">
                <a:solidFill>
                  <a:srgbClr val="00FFFF"/>
                </a:solidFill>
                <a:latin typeface="Neo Sans Bold"/>
                <a:ea typeface="Neo Sans Bold"/>
                <a:cs typeface="Neo Sans Bold"/>
                <a:sym typeface="Neo Sans Bold"/>
              </a:rPr>
              <a:t>THE PROBLEM</a:t>
            </a:r>
          </a:p>
        </p:txBody>
      </p:sp>
      <p:sp>
        <p:nvSpPr>
          <p:cNvPr id="12" name="TextBox 12"/>
          <p:cNvSpPr txBox="1"/>
          <p:nvPr/>
        </p:nvSpPr>
        <p:spPr>
          <a:xfrm>
            <a:off x="1580267" y="4427603"/>
            <a:ext cx="15959788" cy="2768810"/>
          </a:xfrm>
          <a:prstGeom prst="rect">
            <a:avLst/>
          </a:prstGeom>
        </p:spPr>
        <p:txBody>
          <a:bodyPr lIns="0" tIns="0" rIns="0" bIns="0" rtlCol="0" anchor="t">
            <a:spAutoFit/>
          </a:bodyPr>
          <a:lstStyle/>
          <a:p>
            <a:pPr algn="just">
              <a:lnSpc>
                <a:spcPts val="4417"/>
              </a:lnSpc>
              <a:spcBef>
                <a:spcPct val="0"/>
              </a:spcBef>
            </a:pPr>
            <a:r>
              <a:rPr lang="en-US" sz="3155">
                <a:solidFill>
                  <a:srgbClr val="FFFFFF"/>
                </a:solidFill>
                <a:latin typeface="Poppins"/>
                <a:ea typeface="Poppins"/>
                <a:cs typeface="Poppins"/>
                <a:sym typeface="Poppins"/>
              </a:rPr>
              <a:t>As we all know, managing our finances may prove to be quite a challenge.  Many people often have difficulties keeping track of their monthly savings and expenses which usually leads to poor management of their finances. In order to give these people a helping hand, our group will be developing a C++ program that allows users to efficiently track their monthly savings and expenses. </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rgbClr val="019CD6">
                <a:alpha val="100000"/>
              </a:srgbClr>
            </a:gs>
            <a:gs pos="100000">
              <a:srgbClr val="001860">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531234" y="8678624"/>
            <a:ext cx="4114800" cy="680812"/>
          </a:xfrm>
          <a:custGeom>
            <a:avLst/>
            <a:gdLst/>
            <a:ahLst/>
            <a:cxnLst/>
            <a:rect l="l" t="t" r="r" b="b"/>
            <a:pathLst>
              <a:path w="4114800" h="680812">
                <a:moveTo>
                  <a:pt x="0" y="0"/>
                </a:moveTo>
                <a:lnTo>
                  <a:pt x="4114800" y="0"/>
                </a:lnTo>
                <a:lnTo>
                  <a:pt x="4114800" y="680813"/>
                </a:lnTo>
                <a:lnTo>
                  <a:pt x="0" y="68081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PH"/>
          </a:p>
        </p:txBody>
      </p:sp>
      <p:sp>
        <p:nvSpPr>
          <p:cNvPr id="3" name="Freeform 3"/>
          <p:cNvSpPr/>
          <p:nvPr/>
        </p:nvSpPr>
        <p:spPr>
          <a:xfrm rot="6090037">
            <a:off x="13517690" y="1272629"/>
            <a:ext cx="14861992" cy="10835743"/>
          </a:xfrm>
          <a:custGeom>
            <a:avLst/>
            <a:gdLst/>
            <a:ahLst/>
            <a:cxnLst/>
            <a:rect l="l" t="t" r="r" b="b"/>
            <a:pathLst>
              <a:path w="14861992" h="10835743">
                <a:moveTo>
                  <a:pt x="0" y="0"/>
                </a:moveTo>
                <a:lnTo>
                  <a:pt x="14861992" y="0"/>
                </a:lnTo>
                <a:lnTo>
                  <a:pt x="14861992" y="10835743"/>
                </a:lnTo>
                <a:lnTo>
                  <a:pt x="0" y="1083574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PH"/>
          </a:p>
        </p:txBody>
      </p:sp>
      <p:sp>
        <p:nvSpPr>
          <p:cNvPr id="4" name="Freeform 4"/>
          <p:cNvSpPr/>
          <p:nvPr/>
        </p:nvSpPr>
        <p:spPr>
          <a:xfrm>
            <a:off x="4998438" y="2235771"/>
            <a:ext cx="8291124" cy="7783292"/>
          </a:xfrm>
          <a:custGeom>
            <a:avLst/>
            <a:gdLst/>
            <a:ahLst/>
            <a:cxnLst/>
            <a:rect l="l" t="t" r="r" b="b"/>
            <a:pathLst>
              <a:path w="8291124" h="7783292">
                <a:moveTo>
                  <a:pt x="0" y="0"/>
                </a:moveTo>
                <a:lnTo>
                  <a:pt x="8291124" y="0"/>
                </a:lnTo>
                <a:lnTo>
                  <a:pt x="8291124" y="7783293"/>
                </a:lnTo>
                <a:lnTo>
                  <a:pt x="0" y="7783293"/>
                </a:lnTo>
                <a:lnTo>
                  <a:pt x="0" y="0"/>
                </a:lnTo>
                <a:close/>
              </a:path>
            </a:pathLst>
          </a:custGeom>
          <a:blipFill>
            <a:blip r:embed="rId6"/>
            <a:stretch>
              <a:fillRect/>
            </a:stretch>
          </a:blipFill>
        </p:spPr>
        <p:txBody>
          <a:bodyPr/>
          <a:lstStyle/>
          <a:p>
            <a:endParaRPr lang="en-PH"/>
          </a:p>
        </p:txBody>
      </p:sp>
      <p:sp>
        <p:nvSpPr>
          <p:cNvPr id="5" name="TextBox 5"/>
          <p:cNvSpPr txBox="1"/>
          <p:nvPr/>
        </p:nvSpPr>
        <p:spPr>
          <a:xfrm>
            <a:off x="4431156" y="282987"/>
            <a:ext cx="9425689" cy="1952785"/>
          </a:xfrm>
          <a:prstGeom prst="rect">
            <a:avLst/>
          </a:prstGeom>
        </p:spPr>
        <p:txBody>
          <a:bodyPr lIns="0" tIns="0" rIns="0" bIns="0" rtlCol="0" anchor="t">
            <a:spAutoFit/>
          </a:bodyPr>
          <a:lstStyle/>
          <a:p>
            <a:pPr algn="l">
              <a:lnSpc>
                <a:spcPts val="13490"/>
              </a:lnSpc>
            </a:pPr>
            <a:r>
              <a:rPr lang="en-US" sz="11241" b="1">
                <a:solidFill>
                  <a:srgbClr val="FFFFFF"/>
                </a:solidFill>
                <a:latin typeface="Neo Sans Bold"/>
                <a:ea typeface="Neo Sans Bold"/>
                <a:cs typeface="Neo Sans Bold"/>
                <a:sym typeface="Neo Sans Bold"/>
              </a:rPr>
              <a:t>PSEUDOCODE</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rgbClr val="019CD6">
                <a:alpha val="100000"/>
              </a:srgbClr>
            </a:gs>
            <a:gs pos="100000">
              <a:srgbClr val="001860">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531234" y="8678624"/>
            <a:ext cx="4114800" cy="680812"/>
          </a:xfrm>
          <a:custGeom>
            <a:avLst/>
            <a:gdLst/>
            <a:ahLst/>
            <a:cxnLst/>
            <a:rect l="l" t="t" r="r" b="b"/>
            <a:pathLst>
              <a:path w="4114800" h="680812">
                <a:moveTo>
                  <a:pt x="0" y="0"/>
                </a:moveTo>
                <a:lnTo>
                  <a:pt x="4114800" y="0"/>
                </a:lnTo>
                <a:lnTo>
                  <a:pt x="4114800" y="680813"/>
                </a:lnTo>
                <a:lnTo>
                  <a:pt x="0" y="68081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PH"/>
          </a:p>
        </p:txBody>
      </p:sp>
      <p:sp>
        <p:nvSpPr>
          <p:cNvPr id="3" name="Freeform 3"/>
          <p:cNvSpPr/>
          <p:nvPr/>
        </p:nvSpPr>
        <p:spPr>
          <a:xfrm rot="6090037">
            <a:off x="13517690" y="1272629"/>
            <a:ext cx="14861992" cy="10835743"/>
          </a:xfrm>
          <a:custGeom>
            <a:avLst/>
            <a:gdLst/>
            <a:ahLst/>
            <a:cxnLst/>
            <a:rect l="l" t="t" r="r" b="b"/>
            <a:pathLst>
              <a:path w="14861992" h="10835743">
                <a:moveTo>
                  <a:pt x="0" y="0"/>
                </a:moveTo>
                <a:lnTo>
                  <a:pt x="14861992" y="0"/>
                </a:lnTo>
                <a:lnTo>
                  <a:pt x="14861992" y="10835743"/>
                </a:lnTo>
                <a:lnTo>
                  <a:pt x="0" y="1083574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PH"/>
          </a:p>
        </p:txBody>
      </p:sp>
      <p:sp>
        <p:nvSpPr>
          <p:cNvPr id="4" name="Freeform 4"/>
          <p:cNvSpPr/>
          <p:nvPr/>
        </p:nvSpPr>
        <p:spPr>
          <a:xfrm>
            <a:off x="2689530" y="2235771"/>
            <a:ext cx="12908941" cy="7664683"/>
          </a:xfrm>
          <a:custGeom>
            <a:avLst/>
            <a:gdLst/>
            <a:ahLst/>
            <a:cxnLst/>
            <a:rect l="l" t="t" r="r" b="b"/>
            <a:pathLst>
              <a:path w="12908941" h="7664683">
                <a:moveTo>
                  <a:pt x="0" y="0"/>
                </a:moveTo>
                <a:lnTo>
                  <a:pt x="12908940" y="0"/>
                </a:lnTo>
                <a:lnTo>
                  <a:pt x="12908940" y="7664684"/>
                </a:lnTo>
                <a:lnTo>
                  <a:pt x="0" y="7664684"/>
                </a:lnTo>
                <a:lnTo>
                  <a:pt x="0" y="0"/>
                </a:lnTo>
                <a:close/>
              </a:path>
            </a:pathLst>
          </a:custGeom>
          <a:blipFill>
            <a:blip r:embed="rId6"/>
            <a:stretch>
              <a:fillRect/>
            </a:stretch>
          </a:blipFill>
        </p:spPr>
        <p:txBody>
          <a:bodyPr/>
          <a:lstStyle/>
          <a:p>
            <a:endParaRPr lang="en-PH"/>
          </a:p>
        </p:txBody>
      </p:sp>
      <p:sp>
        <p:nvSpPr>
          <p:cNvPr id="5" name="TextBox 5"/>
          <p:cNvSpPr txBox="1"/>
          <p:nvPr/>
        </p:nvSpPr>
        <p:spPr>
          <a:xfrm>
            <a:off x="4431156" y="282987"/>
            <a:ext cx="9425689" cy="1952785"/>
          </a:xfrm>
          <a:prstGeom prst="rect">
            <a:avLst/>
          </a:prstGeom>
        </p:spPr>
        <p:txBody>
          <a:bodyPr lIns="0" tIns="0" rIns="0" bIns="0" rtlCol="0" anchor="t">
            <a:spAutoFit/>
          </a:bodyPr>
          <a:lstStyle/>
          <a:p>
            <a:pPr algn="l">
              <a:lnSpc>
                <a:spcPts val="13490"/>
              </a:lnSpc>
            </a:pPr>
            <a:r>
              <a:rPr lang="en-US" sz="11241" b="1">
                <a:solidFill>
                  <a:srgbClr val="FFFFFF"/>
                </a:solidFill>
                <a:latin typeface="Neo Sans Bold"/>
                <a:ea typeface="Neo Sans Bold"/>
                <a:cs typeface="Neo Sans Bold"/>
                <a:sym typeface="Neo Sans Bold"/>
              </a:rPr>
              <a:t>PSEUDOCODE</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rgbClr val="019CD6">
                <a:alpha val="100000"/>
              </a:srgbClr>
            </a:gs>
            <a:gs pos="100000">
              <a:srgbClr val="001860">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531234" y="8678624"/>
            <a:ext cx="4114800" cy="680812"/>
          </a:xfrm>
          <a:custGeom>
            <a:avLst/>
            <a:gdLst/>
            <a:ahLst/>
            <a:cxnLst/>
            <a:rect l="l" t="t" r="r" b="b"/>
            <a:pathLst>
              <a:path w="4114800" h="680812">
                <a:moveTo>
                  <a:pt x="0" y="0"/>
                </a:moveTo>
                <a:lnTo>
                  <a:pt x="4114800" y="0"/>
                </a:lnTo>
                <a:lnTo>
                  <a:pt x="4114800" y="680813"/>
                </a:lnTo>
                <a:lnTo>
                  <a:pt x="0" y="68081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PH"/>
          </a:p>
        </p:txBody>
      </p:sp>
      <p:sp>
        <p:nvSpPr>
          <p:cNvPr id="3" name="Freeform 3"/>
          <p:cNvSpPr/>
          <p:nvPr/>
        </p:nvSpPr>
        <p:spPr>
          <a:xfrm rot="6090037">
            <a:off x="13517690" y="1272629"/>
            <a:ext cx="14861992" cy="10835743"/>
          </a:xfrm>
          <a:custGeom>
            <a:avLst/>
            <a:gdLst/>
            <a:ahLst/>
            <a:cxnLst/>
            <a:rect l="l" t="t" r="r" b="b"/>
            <a:pathLst>
              <a:path w="14861992" h="10835743">
                <a:moveTo>
                  <a:pt x="0" y="0"/>
                </a:moveTo>
                <a:lnTo>
                  <a:pt x="14861992" y="0"/>
                </a:lnTo>
                <a:lnTo>
                  <a:pt x="14861992" y="10835743"/>
                </a:lnTo>
                <a:lnTo>
                  <a:pt x="0" y="1083574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PH"/>
          </a:p>
        </p:txBody>
      </p:sp>
      <p:sp>
        <p:nvSpPr>
          <p:cNvPr id="4" name="Freeform 4"/>
          <p:cNvSpPr/>
          <p:nvPr/>
        </p:nvSpPr>
        <p:spPr>
          <a:xfrm>
            <a:off x="3589403" y="2235771"/>
            <a:ext cx="11109193" cy="7507236"/>
          </a:xfrm>
          <a:custGeom>
            <a:avLst/>
            <a:gdLst/>
            <a:ahLst/>
            <a:cxnLst/>
            <a:rect l="l" t="t" r="r" b="b"/>
            <a:pathLst>
              <a:path w="11109193" h="7507236">
                <a:moveTo>
                  <a:pt x="0" y="0"/>
                </a:moveTo>
                <a:lnTo>
                  <a:pt x="11109194" y="0"/>
                </a:lnTo>
                <a:lnTo>
                  <a:pt x="11109194" y="7507237"/>
                </a:lnTo>
                <a:lnTo>
                  <a:pt x="0" y="7507237"/>
                </a:lnTo>
                <a:lnTo>
                  <a:pt x="0" y="0"/>
                </a:lnTo>
                <a:close/>
              </a:path>
            </a:pathLst>
          </a:custGeom>
          <a:blipFill>
            <a:blip r:embed="rId6"/>
            <a:stretch>
              <a:fillRect/>
            </a:stretch>
          </a:blipFill>
        </p:spPr>
        <p:txBody>
          <a:bodyPr/>
          <a:lstStyle/>
          <a:p>
            <a:endParaRPr lang="en-PH"/>
          </a:p>
        </p:txBody>
      </p:sp>
      <p:sp>
        <p:nvSpPr>
          <p:cNvPr id="5" name="TextBox 5"/>
          <p:cNvSpPr txBox="1"/>
          <p:nvPr/>
        </p:nvSpPr>
        <p:spPr>
          <a:xfrm>
            <a:off x="4431156" y="282987"/>
            <a:ext cx="9425689" cy="1952785"/>
          </a:xfrm>
          <a:prstGeom prst="rect">
            <a:avLst/>
          </a:prstGeom>
        </p:spPr>
        <p:txBody>
          <a:bodyPr lIns="0" tIns="0" rIns="0" bIns="0" rtlCol="0" anchor="t">
            <a:spAutoFit/>
          </a:bodyPr>
          <a:lstStyle/>
          <a:p>
            <a:pPr algn="l">
              <a:lnSpc>
                <a:spcPts val="13490"/>
              </a:lnSpc>
            </a:pPr>
            <a:r>
              <a:rPr lang="en-US" sz="11241" b="1">
                <a:solidFill>
                  <a:srgbClr val="FFFFFF"/>
                </a:solidFill>
                <a:latin typeface="Neo Sans Bold"/>
                <a:ea typeface="Neo Sans Bold"/>
                <a:cs typeface="Neo Sans Bold"/>
                <a:sym typeface="Neo Sans Bold"/>
              </a:rPr>
              <a:t>PSEUDOCODE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TotalTime>
  <Words>275</Words>
  <Application>Microsoft Office PowerPoint</Application>
  <PresentationFormat>Custom</PresentationFormat>
  <Paragraphs>42</Paragraphs>
  <Slides>23</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23</vt:i4>
      </vt:variant>
    </vt:vector>
  </HeadingPairs>
  <TitlesOfParts>
    <vt:vector size="30" baseType="lpstr">
      <vt:lpstr>Neo Sans</vt:lpstr>
      <vt:lpstr>Calibri</vt:lpstr>
      <vt:lpstr>Neo Sans Bold</vt:lpstr>
      <vt:lpstr>Arial</vt:lpstr>
      <vt:lpstr>Poppins</vt:lpstr>
      <vt:lpstr>Poppins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Group Members</dc:title>
  <cp:lastModifiedBy>sofiamikaela2021</cp:lastModifiedBy>
  <cp:revision>2</cp:revision>
  <dcterms:created xsi:type="dcterms:W3CDTF">2006-08-16T00:00:00Z</dcterms:created>
  <dcterms:modified xsi:type="dcterms:W3CDTF">2025-11-11T04:55:01Z</dcterms:modified>
  <dc:identifier>DAG4FM9FLr0</dc:identifier>
</cp:coreProperties>
</file>